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Source Code Pro"/>
      <p:regular r:id="rId25"/>
      <p:bold r:id="rId26"/>
    </p:embeddedFont>
    <p:embeddedFont>
      <p:font typeface="Pacifico"/>
      <p:regular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6" name="Milena Tasić"/>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Oswald-regular.fntdata"/><Relationship Id="rId27" Type="http://schemas.openxmlformats.org/officeDocument/2006/relationships/font" Target="fonts/Pacific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8-04-28T20:16:07.491">
    <p:pos x="6000" y="0"/>
    <p:text>language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8-04-28T20:16:26.846">
    <p:pos x="6000" y="0"/>
    <p:text>language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8-04-28T20:16:43.409">
    <p:pos x="6000" y="0"/>
    <p:text>language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8-04-29T21:42:42.995">
    <p:pos x="6000" y="0"/>
    <p:text>spelling</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8-04-29T21:42:55.447">
    <p:pos x="6000" y="0"/>
    <p:text>spelling</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18-04-01T16:58:49.934">
    <p:pos x="6000" y="0"/>
    <p:text>Рок је 30.4.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Shape 5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Shape 54"/>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рилагођени изглед">
  <p:cSld name="AUTOLAYOUT">
    <p:bg>
      <p:bgPr>
        <a:solidFill>
          <a:srgbClr val="FFFFFF"/>
        </a:solidFill>
      </p:bgPr>
    </p:bg>
    <p:spTree>
      <p:nvGrpSpPr>
        <p:cNvPr id="58" name="Shape 58"/>
        <p:cNvGrpSpPr/>
        <p:nvPr/>
      </p:nvGrpSpPr>
      <p:grpSpPr>
        <a:xfrm>
          <a:off x="0" y="0"/>
          <a:ext cx="0" cy="0"/>
          <a:chOff x="0" y="0"/>
          <a:chExt cx="0" cy="0"/>
        </a:xfrm>
      </p:grpSpPr>
      <p:sp>
        <p:nvSpPr>
          <p:cNvPr id="59" name="Shape 59"/>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txBox="1"/>
          <p:nvPr>
            <p:ph idx="1" type="body"/>
          </p:nvPr>
        </p:nvSpPr>
        <p:spPr>
          <a:xfrm>
            <a:off x="810900" y="772300"/>
            <a:ext cx="7537500" cy="4062300"/>
          </a:xfrm>
          <a:prstGeom prst="rect">
            <a:avLst/>
          </a:prstGeom>
          <a:noFill/>
        </p:spPr>
        <p:txBody>
          <a:bodyPr anchorCtr="0" anchor="b" bIns="91425" lIns="91425" spcFirstLastPara="1" rIns="91425" wrap="square" tIns="91425"/>
          <a:lstStyle>
            <a:lvl1pPr indent="-381000" lvl="0" marL="457200" algn="l">
              <a:lnSpc>
                <a:spcPct val="115000"/>
              </a:lnSpc>
              <a:spcBef>
                <a:spcPts val="0"/>
              </a:spcBef>
              <a:spcAft>
                <a:spcPts val="0"/>
              </a:spcAft>
              <a:buClr>
                <a:srgbClr val="FFFFFF"/>
              </a:buClr>
              <a:buSzPts val="2400"/>
              <a:buChar char="●"/>
              <a:defRPr sz="2400">
                <a:solidFill>
                  <a:srgbClr val="FFFFFF"/>
                </a:solidFill>
              </a:defRPr>
            </a:lvl1pPr>
            <a:lvl2pPr indent="-355600" lvl="1" marL="914400" algn="l">
              <a:lnSpc>
                <a:spcPct val="115000"/>
              </a:lnSpc>
              <a:spcBef>
                <a:spcPts val="1600"/>
              </a:spcBef>
              <a:spcAft>
                <a:spcPts val="0"/>
              </a:spcAft>
              <a:buClr>
                <a:srgbClr val="FFFFFF"/>
              </a:buClr>
              <a:buSzPts val="2000"/>
              <a:buChar char="○"/>
              <a:defRPr sz="2000">
                <a:solidFill>
                  <a:srgbClr val="FFFFFF"/>
                </a:solidFill>
              </a:defRPr>
            </a:lvl2pPr>
            <a:lvl3pPr indent="-355600" lvl="2" marL="1371600" algn="l">
              <a:lnSpc>
                <a:spcPct val="115000"/>
              </a:lnSpc>
              <a:spcBef>
                <a:spcPts val="1600"/>
              </a:spcBef>
              <a:spcAft>
                <a:spcPts val="0"/>
              </a:spcAft>
              <a:buClr>
                <a:srgbClr val="FFFFFF"/>
              </a:buClr>
              <a:buSzPts val="2000"/>
              <a:buChar char="■"/>
              <a:defRPr sz="2000">
                <a:solidFill>
                  <a:srgbClr val="FFFFFF"/>
                </a:solidFill>
              </a:defRPr>
            </a:lvl3pPr>
            <a:lvl4pPr indent="-355600" lvl="3" marL="1828800" algn="l">
              <a:lnSpc>
                <a:spcPct val="115000"/>
              </a:lnSpc>
              <a:spcBef>
                <a:spcPts val="1600"/>
              </a:spcBef>
              <a:spcAft>
                <a:spcPts val="0"/>
              </a:spcAft>
              <a:buClr>
                <a:srgbClr val="FFFFFF"/>
              </a:buClr>
              <a:buSzPts val="2000"/>
              <a:buChar char="●"/>
              <a:defRPr sz="2000">
                <a:solidFill>
                  <a:srgbClr val="FFFFFF"/>
                </a:solidFill>
              </a:defRPr>
            </a:lvl4pPr>
            <a:lvl5pPr indent="-355600" lvl="4" marL="2286000" algn="l">
              <a:lnSpc>
                <a:spcPct val="115000"/>
              </a:lnSpc>
              <a:spcBef>
                <a:spcPts val="1600"/>
              </a:spcBef>
              <a:spcAft>
                <a:spcPts val="0"/>
              </a:spcAft>
              <a:buClr>
                <a:srgbClr val="FFFFFF"/>
              </a:buClr>
              <a:buSzPts val="2000"/>
              <a:buChar char="○"/>
              <a:defRPr sz="2000">
                <a:solidFill>
                  <a:srgbClr val="FFFFFF"/>
                </a:solidFill>
              </a:defRPr>
            </a:lvl5pPr>
            <a:lvl6pPr indent="-355600" lvl="5" marL="2743200" algn="l">
              <a:lnSpc>
                <a:spcPct val="115000"/>
              </a:lnSpc>
              <a:spcBef>
                <a:spcPts val="1600"/>
              </a:spcBef>
              <a:spcAft>
                <a:spcPts val="0"/>
              </a:spcAft>
              <a:buClr>
                <a:srgbClr val="FFFFFF"/>
              </a:buClr>
              <a:buSzPts val="2000"/>
              <a:buChar char="■"/>
              <a:defRPr sz="2000">
                <a:solidFill>
                  <a:srgbClr val="FFFFFF"/>
                </a:solidFill>
              </a:defRPr>
            </a:lvl6pPr>
            <a:lvl7pPr indent="-355600" lvl="6" marL="3200400" algn="l">
              <a:lnSpc>
                <a:spcPct val="115000"/>
              </a:lnSpc>
              <a:spcBef>
                <a:spcPts val="1600"/>
              </a:spcBef>
              <a:spcAft>
                <a:spcPts val="0"/>
              </a:spcAft>
              <a:buClr>
                <a:srgbClr val="FFFFFF"/>
              </a:buClr>
              <a:buSzPts val="2000"/>
              <a:buChar char="●"/>
              <a:defRPr sz="2000">
                <a:solidFill>
                  <a:srgbClr val="FFFFFF"/>
                </a:solidFill>
              </a:defRPr>
            </a:lvl7pPr>
            <a:lvl8pPr indent="-355600" lvl="7" marL="3657600" algn="l">
              <a:lnSpc>
                <a:spcPct val="115000"/>
              </a:lnSpc>
              <a:spcBef>
                <a:spcPts val="1600"/>
              </a:spcBef>
              <a:spcAft>
                <a:spcPts val="0"/>
              </a:spcAft>
              <a:buClr>
                <a:srgbClr val="FFFFFF"/>
              </a:buClr>
              <a:buSzPts val="2000"/>
              <a:buChar char="○"/>
              <a:defRPr sz="2000">
                <a:solidFill>
                  <a:srgbClr val="FFFFFF"/>
                </a:solidFill>
              </a:defRPr>
            </a:lvl8pPr>
            <a:lvl9pPr indent="-355600" lvl="8" marL="4114800" algn="l">
              <a:lnSpc>
                <a:spcPct val="115000"/>
              </a:lnSpc>
              <a:spcBef>
                <a:spcPts val="1600"/>
              </a:spcBef>
              <a:spcAft>
                <a:spcPts val="1600"/>
              </a:spcAft>
              <a:buClr>
                <a:srgbClr val="FFFFFF"/>
              </a:buClr>
              <a:buSzPts val="2000"/>
              <a:buChar char="■"/>
              <a:defRPr sz="2000">
                <a:solidFill>
                  <a:srgbClr val="FFFFFF"/>
                </a:solidFill>
              </a:defRPr>
            </a:lvl9pPr>
          </a:lstStyle>
          <a:p/>
        </p:txBody>
      </p:sp>
      <p:sp>
        <p:nvSpPr>
          <p:cNvPr id="61" name="Shape 6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Shape 2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Shape 26"/>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Shape 27"/>
          <p:cNvSpPr txBox="1"/>
          <p:nvPr>
            <p:ph idx="1" type="body"/>
          </p:nvPr>
        </p:nvSpPr>
        <p:spPr>
          <a:xfrm>
            <a:off x="3117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Shape 35"/>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Shape 36"/>
          <p:cNvSpPr txBox="1"/>
          <p:nvPr>
            <p:ph idx="1" type="body"/>
          </p:nvPr>
        </p:nvSpPr>
        <p:spPr>
          <a:xfrm>
            <a:off x="311700" y="1618204"/>
            <a:ext cx="2808000" cy="29508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90250" y="528900"/>
            <a:ext cx="5678100" cy="40857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Shape 44"/>
          <p:cNvSpPr txBox="1"/>
          <p:nvPr>
            <p:ph type="title"/>
          </p:nvPr>
        </p:nvSpPr>
        <p:spPr>
          <a:xfrm>
            <a:off x="265500" y="1078750"/>
            <a:ext cx="4045200" cy="17892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Shape 45"/>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Shape 4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4.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5.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6.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2.xml"/><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3.xml"/><Relationship Id="rId4" Type="http://schemas.openxmlformats.org/officeDocument/2006/relationships/image" Target="../media/image16.jpg"/><Relationship Id="rId5"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nvSpPr>
        <p:spPr>
          <a:xfrm>
            <a:off x="0" y="0"/>
            <a:ext cx="9144000" cy="3398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67" name="Shape 67"/>
          <p:cNvPicPr preferRelativeResize="0"/>
          <p:nvPr/>
        </p:nvPicPr>
        <p:blipFill>
          <a:blip r:embed="rId3">
            <a:alphaModFix/>
          </a:blip>
          <a:stretch>
            <a:fillRect/>
          </a:stretch>
        </p:blipFill>
        <p:spPr>
          <a:xfrm>
            <a:off x="0" y="0"/>
            <a:ext cx="4112375" cy="2948500"/>
          </a:xfrm>
          <a:prstGeom prst="rect">
            <a:avLst/>
          </a:prstGeom>
          <a:noFill/>
          <a:ln>
            <a:noFill/>
          </a:ln>
        </p:spPr>
      </p:pic>
      <p:pic>
        <p:nvPicPr>
          <p:cNvPr id="68" name="Shape 68"/>
          <p:cNvPicPr preferRelativeResize="0"/>
          <p:nvPr/>
        </p:nvPicPr>
        <p:blipFill>
          <a:blip r:embed="rId4">
            <a:alphaModFix/>
          </a:blip>
          <a:stretch>
            <a:fillRect/>
          </a:stretch>
        </p:blipFill>
        <p:spPr>
          <a:xfrm>
            <a:off x="5031629" y="0"/>
            <a:ext cx="4112371" cy="2948500"/>
          </a:xfrm>
          <a:prstGeom prst="rect">
            <a:avLst/>
          </a:prstGeom>
          <a:noFill/>
          <a:ln>
            <a:noFill/>
          </a:ln>
        </p:spPr>
      </p:pic>
      <p:sp>
        <p:nvSpPr>
          <p:cNvPr id="69" name="Shape 69"/>
          <p:cNvSpPr txBox="1"/>
          <p:nvPr/>
        </p:nvSpPr>
        <p:spPr>
          <a:xfrm>
            <a:off x="67500" y="3197876"/>
            <a:ext cx="9009000" cy="19455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b="1" i="1" lang="en" sz="5500" u="sng">
                <a:highlight>
                  <a:srgbClr val="00FFFF"/>
                </a:highlight>
                <a:latin typeface="Oswald"/>
                <a:ea typeface="Oswald"/>
                <a:cs typeface="Oswald"/>
                <a:sym typeface="Oswald"/>
              </a:rPr>
              <a:t>R</a:t>
            </a:r>
            <a:r>
              <a:rPr b="1" i="1" lang="en" sz="5500" u="sng">
                <a:highlight>
                  <a:srgbClr val="00FFFF"/>
                </a:highlight>
                <a:latin typeface="Oswald"/>
                <a:ea typeface="Oswald"/>
                <a:cs typeface="Oswald"/>
                <a:sym typeface="Oswald"/>
              </a:rPr>
              <a:t>elationships  </a:t>
            </a:r>
            <a:r>
              <a:rPr i="1" lang="en" sz="5500">
                <a:highlight>
                  <a:srgbClr val="00FFFF"/>
                </a:highlight>
                <a:latin typeface="Oswald"/>
                <a:ea typeface="Oswald"/>
                <a:cs typeface="Oswald"/>
                <a:sym typeface="Oswald"/>
              </a:rPr>
              <a:t>  </a:t>
            </a:r>
            <a:r>
              <a:rPr i="1" lang="en" sz="2500">
                <a:latin typeface="Roboto"/>
                <a:ea typeface="Roboto"/>
                <a:cs typeface="Roboto"/>
                <a:sym typeface="Roboto"/>
              </a:rPr>
              <a:t>  subject: English</a:t>
            </a:r>
            <a:endParaRPr i="1" sz="2500">
              <a:latin typeface="Roboto"/>
              <a:ea typeface="Roboto"/>
              <a:cs typeface="Roboto"/>
              <a:sym typeface="Roboto"/>
            </a:endParaRPr>
          </a:p>
          <a:p>
            <a:pPr indent="0" lvl="0" marL="0" rtl="0">
              <a:spcBef>
                <a:spcPts val="0"/>
              </a:spcBef>
              <a:spcAft>
                <a:spcPts val="0"/>
              </a:spcAft>
              <a:buNone/>
            </a:pPr>
            <a:r>
              <a:rPr i="1" lang="en" sz="2500">
                <a:latin typeface="Roboto"/>
                <a:ea typeface="Roboto"/>
                <a:cs typeface="Roboto"/>
                <a:sym typeface="Roboto"/>
              </a:rPr>
              <a:t>                                                                   teacher: Milena Tasić</a:t>
            </a:r>
            <a:endParaRPr i="1" sz="2500">
              <a:latin typeface="Roboto"/>
              <a:ea typeface="Roboto"/>
              <a:cs typeface="Roboto"/>
              <a:sym typeface="Roboto"/>
            </a:endParaRPr>
          </a:p>
          <a:p>
            <a:pPr indent="0" lvl="0" marL="0" rtl="0">
              <a:spcBef>
                <a:spcPts val="0"/>
              </a:spcBef>
              <a:spcAft>
                <a:spcPts val="0"/>
              </a:spcAft>
              <a:buNone/>
            </a:pPr>
            <a:r>
              <a:rPr i="1" lang="en" sz="2500">
                <a:latin typeface="Roboto"/>
                <a:ea typeface="Roboto"/>
                <a:cs typeface="Roboto"/>
                <a:sym typeface="Roboto"/>
              </a:rPr>
              <a:t>Sara Polimac, Jovana Kovačević, Nikola Tričković, Andrea Kovačević, Aleksandra Ćuk</a:t>
            </a:r>
            <a:endParaRPr i="1" sz="25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 type="body"/>
          </p:nvPr>
        </p:nvSpPr>
        <p:spPr>
          <a:xfrm>
            <a:off x="218400" y="285175"/>
            <a:ext cx="8707200" cy="3440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2100">
                <a:solidFill>
                  <a:srgbClr val="222222"/>
                </a:solidFill>
                <a:highlight>
                  <a:srgbClr val="FFFFFF"/>
                </a:highlight>
                <a:latin typeface="Comic Sans MS"/>
                <a:ea typeface="Comic Sans MS"/>
                <a:cs typeface="Comic Sans MS"/>
                <a:sym typeface="Comic Sans MS"/>
              </a:rPr>
              <a:t>A relationship break up, often referred to simply as a break up is the termination of an intimate relationship.</a:t>
            </a:r>
            <a:endParaRPr b="1" sz="2100">
              <a:solidFill>
                <a:srgbClr val="222222"/>
              </a:solidFill>
              <a:highlight>
                <a:srgbClr val="FFFFFF"/>
              </a:highlight>
              <a:latin typeface="Comic Sans MS"/>
              <a:ea typeface="Comic Sans MS"/>
              <a:cs typeface="Comic Sans MS"/>
              <a:sym typeface="Comic Sans MS"/>
            </a:endParaRPr>
          </a:p>
          <a:p>
            <a:pPr indent="0" lvl="0" marL="0">
              <a:spcBef>
                <a:spcPts val="1600"/>
              </a:spcBef>
              <a:spcAft>
                <a:spcPts val="0"/>
              </a:spcAft>
              <a:buNone/>
            </a:pPr>
            <a:r>
              <a:t/>
            </a:r>
            <a:endParaRPr b="1" sz="2100">
              <a:solidFill>
                <a:srgbClr val="222222"/>
              </a:solidFill>
              <a:highlight>
                <a:srgbClr val="FFFFFF"/>
              </a:highlight>
              <a:latin typeface="Impact"/>
              <a:ea typeface="Impact"/>
              <a:cs typeface="Impact"/>
              <a:sym typeface="Impact"/>
            </a:endParaRPr>
          </a:p>
          <a:p>
            <a:pPr indent="0" lvl="0" marL="0">
              <a:spcBef>
                <a:spcPts val="1600"/>
              </a:spcBef>
              <a:spcAft>
                <a:spcPts val="0"/>
              </a:spcAft>
              <a:buNone/>
            </a:pPr>
            <a:r>
              <a:t/>
            </a:r>
            <a:endParaRPr b="1" sz="2100">
              <a:solidFill>
                <a:srgbClr val="222222"/>
              </a:solidFill>
              <a:highlight>
                <a:srgbClr val="FFFFFF"/>
              </a:highlight>
              <a:latin typeface="Impact"/>
              <a:ea typeface="Impact"/>
              <a:cs typeface="Impact"/>
              <a:sym typeface="Impact"/>
            </a:endParaRPr>
          </a:p>
          <a:p>
            <a:pPr indent="0" lvl="0" marL="0">
              <a:spcBef>
                <a:spcPts val="1600"/>
              </a:spcBef>
              <a:spcAft>
                <a:spcPts val="0"/>
              </a:spcAft>
              <a:buNone/>
            </a:pPr>
            <a:r>
              <a:t/>
            </a:r>
            <a:endParaRPr b="1" sz="2100">
              <a:solidFill>
                <a:schemeClr val="lt1"/>
              </a:solidFill>
              <a:highlight>
                <a:srgbClr val="FFFFFF"/>
              </a:highlight>
              <a:latin typeface="Comic Sans MS"/>
              <a:ea typeface="Comic Sans MS"/>
              <a:cs typeface="Comic Sans MS"/>
              <a:sym typeface="Comic Sans MS"/>
            </a:endParaRPr>
          </a:p>
          <a:p>
            <a:pPr indent="0" lvl="0" marL="0">
              <a:spcBef>
                <a:spcPts val="1600"/>
              </a:spcBef>
              <a:spcAft>
                <a:spcPts val="0"/>
              </a:spcAft>
              <a:buNone/>
            </a:pPr>
            <a:r>
              <a:rPr b="1" lang="en" sz="2100">
                <a:solidFill>
                  <a:srgbClr val="222222"/>
                </a:solidFill>
                <a:highlight>
                  <a:srgbClr val="FFFFFF"/>
                </a:highlight>
                <a:latin typeface="Comic Sans MS"/>
                <a:ea typeface="Comic Sans MS"/>
                <a:cs typeface="Comic Sans MS"/>
                <a:sym typeface="Comic Sans MS"/>
              </a:rPr>
              <a:t>Most common reasons are: Different values, unreliability,</a:t>
            </a:r>
            <a:r>
              <a:rPr b="1" lang="en" sz="2100">
                <a:solidFill>
                  <a:srgbClr val="800000"/>
                </a:solidFill>
                <a:highlight>
                  <a:srgbClr val="FFFFFF"/>
                </a:highlight>
                <a:latin typeface="Comic Sans MS"/>
                <a:ea typeface="Comic Sans MS"/>
                <a:cs typeface="Comic Sans MS"/>
                <a:sym typeface="Comic Sans MS"/>
              </a:rPr>
              <a:t> </a:t>
            </a:r>
            <a:r>
              <a:rPr b="1" lang="en" sz="2100">
                <a:solidFill>
                  <a:srgbClr val="222222"/>
                </a:solidFill>
                <a:highlight>
                  <a:srgbClr val="FFFFFF"/>
                </a:highlight>
                <a:latin typeface="Comic Sans MS"/>
                <a:ea typeface="Comic Sans MS"/>
                <a:cs typeface="Comic Sans MS"/>
                <a:sym typeface="Comic Sans MS"/>
              </a:rPr>
              <a:t>infidelity, abuse and communication issue</a:t>
            </a:r>
            <a:endParaRPr b="1" sz="2100">
              <a:solidFill>
                <a:srgbClr val="222222"/>
              </a:solidFill>
              <a:highlight>
                <a:srgbClr val="FFFFFF"/>
              </a:highlight>
              <a:latin typeface="Comic Sans MS"/>
              <a:ea typeface="Comic Sans MS"/>
              <a:cs typeface="Comic Sans MS"/>
              <a:sym typeface="Comic Sans MS"/>
            </a:endParaRPr>
          </a:p>
          <a:p>
            <a:pPr indent="0" lvl="0" marL="0">
              <a:spcBef>
                <a:spcPts val="1600"/>
              </a:spcBef>
              <a:spcAft>
                <a:spcPts val="1600"/>
              </a:spcAft>
              <a:buNone/>
            </a:pPr>
            <a:r>
              <a:t/>
            </a:r>
            <a:endParaRPr sz="2100">
              <a:solidFill>
                <a:schemeClr val="lt1"/>
              </a:solidFill>
              <a:highlight>
                <a:srgbClr val="FFFFFF"/>
              </a:highlight>
              <a:latin typeface="Impact"/>
              <a:ea typeface="Impact"/>
              <a:cs typeface="Impact"/>
              <a:sym typeface="Impact"/>
            </a:endParaRPr>
          </a:p>
        </p:txBody>
      </p:sp>
      <p:pic>
        <p:nvPicPr>
          <p:cNvPr descr="Резултат слика за break up" id="131" name="Shape 131"/>
          <p:cNvPicPr preferRelativeResize="0"/>
          <p:nvPr/>
        </p:nvPicPr>
        <p:blipFill>
          <a:blip r:embed="rId3">
            <a:alphaModFix/>
          </a:blip>
          <a:stretch>
            <a:fillRect/>
          </a:stretch>
        </p:blipFill>
        <p:spPr>
          <a:xfrm>
            <a:off x="5846350" y="3421725"/>
            <a:ext cx="2486649" cy="1659150"/>
          </a:xfrm>
          <a:prstGeom prst="rect">
            <a:avLst/>
          </a:prstGeom>
          <a:noFill/>
          <a:ln>
            <a:noFill/>
          </a:ln>
        </p:spPr>
      </p:pic>
      <p:pic>
        <p:nvPicPr>
          <p:cNvPr descr="Резултат слика за break up" id="132" name="Shape 132"/>
          <p:cNvPicPr preferRelativeResize="0"/>
          <p:nvPr/>
        </p:nvPicPr>
        <p:blipFill>
          <a:blip r:embed="rId4">
            <a:alphaModFix/>
          </a:blip>
          <a:stretch>
            <a:fillRect/>
          </a:stretch>
        </p:blipFill>
        <p:spPr>
          <a:xfrm>
            <a:off x="418775" y="1152100"/>
            <a:ext cx="6933876" cy="170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idx="1" type="body"/>
          </p:nvPr>
        </p:nvSpPr>
        <p:spPr>
          <a:xfrm>
            <a:off x="0" y="140952"/>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lang="en" sz="2100">
                <a:solidFill>
                  <a:srgbClr val="4B4949"/>
                </a:solidFill>
                <a:latin typeface="Comic Sans MS"/>
                <a:ea typeface="Comic Sans MS"/>
                <a:cs typeface="Comic Sans MS"/>
                <a:sym typeface="Comic Sans MS"/>
              </a:rPr>
              <a:t>Going through a break up can be very difficult, emotional, and</a:t>
            </a:r>
            <a:r>
              <a:rPr b="1" lang="en" sz="2100">
                <a:solidFill>
                  <a:srgbClr val="4B4949"/>
                </a:solidFill>
                <a:latin typeface="Comic Sans MS"/>
                <a:ea typeface="Comic Sans MS"/>
                <a:cs typeface="Comic Sans MS"/>
                <a:sym typeface="Comic Sans MS"/>
              </a:rPr>
              <a:t> </a:t>
            </a:r>
            <a:r>
              <a:rPr b="1" lang="en" sz="2100">
                <a:solidFill>
                  <a:srgbClr val="4B4949"/>
                </a:solidFill>
                <a:latin typeface="Comic Sans MS"/>
                <a:ea typeface="Comic Sans MS"/>
                <a:cs typeface="Comic Sans MS"/>
                <a:sym typeface="Comic Sans MS"/>
              </a:rPr>
              <a:t>stressful.</a:t>
            </a:r>
            <a:r>
              <a:rPr b="1" lang="en" sz="2100">
                <a:solidFill>
                  <a:srgbClr val="333333"/>
                </a:solidFill>
                <a:highlight>
                  <a:srgbClr val="FFFFFF"/>
                </a:highlight>
                <a:latin typeface="Comic Sans MS"/>
                <a:ea typeface="Comic Sans MS"/>
                <a:cs typeface="Comic Sans MS"/>
                <a:sym typeface="Comic Sans MS"/>
              </a:rPr>
              <a:t> </a:t>
            </a:r>
            <a:r>
              <a:rPr b="1" lang="en" sz="2100">
                <a:solidFill>
                  <a:srgbClr val="333333"/>
                </a:solidFill>
                <a:highlight>
                  <a:srgbClr val="FFFFFF"/>
                </a:highlight>
                <a:latin typeface="Comic Sans MS"/>
                <a:ea typeface="Comic Sans MS"/>
                <a:cs typeface="Comic Sans MS"/>
                <a:sym typeface="Comic Sans MS"/>
              </a:rPr>
              <a:t>Whatever is the reason</a:t>
            </a:r>
            <a:r>
              <a:rPr b="1" lang="en" sz="2100">
                <a:solidFill>
                  <a:srgbClr val="333333"/>
                </a:solidFill>
                <a:highlight>
                  <a:srgbClr val="FFFFFF"/>
                </a:highlight>
                <a:latin typeface="Comic Sans MS"/>
                <a:ea typeface="Comic Sans MS"/>
                <a:cs typeface="Comic Sans MS"/>
                <a:sym typeface="Comic Sans MS"/>
              </a:rPr>
              <a:t> for the split </a:t>
            </a:r>
            <a:r>
              <a:rPr b="1" lang="en" sz="2100">
                <a:solidFill>
                  <a:srgbClr val="333333"/>
                </a:solidFill>
                <a:highlight>
                  <a:srgbClr val="FFFFFF"/>
                </a:highlight>
                <a:latin typeface="Comic Sans MS"/>
                <a:ea typeface="Comic Sans MS"/>
                <a:cs typeface="Comic Sans MS"/>
                <a:sym typeface="Comic Sans MS"/>
              </a:rPr>
              <a:t>the break up of a relationship can turn whole world upside down and trigger all sorts of emotions like guilt, defeat, fear, anger, shock, exhaustion...</a:t>
            </a:r>
            <a:endParaRPr b="1" sz="2100">
              <a:solidFill>
                <a:srgbClr val="333333"/>
              </a:solidFill>
              <a:highlight>
                <a:srgbClr val="FFFFFF"/>
              </a:highlight>
              <a:latin typeface="Comic Sans MS"/>
              <a:ea typeface="Comic Sans MS"/>
              <a:cs typeface="Comic Sans MS"/>
              <a:sym typeface="Comic Sans MS"/>
            </a:endParaRPr>
          </a:p>
        </p:txBody>
      </p:sp>
      <p:pic>
        <p:nvPicPr>
          <p:cNvPr descr="Резултат слика за break up" id="138" name="Shape 138"/>
          <p:cNvPicPr preferRelativeResize="0"/>
          <p:nvPr/>
        </p:nvPicPr>
        <p:blipFill>
          <a:blip r:embed="rId3">
            <a:alphaModFix/>
          </a:blip>
          <a:stretch>
            <a:fillRect/>
          </a:stretch>
        </p:blipFill>
        <p:spPr>
          <a:xfrm>
            <a:off x="276300" y="2317225"/>
            <a:ext cx="3549375" cy="2361750"/>
          </a:xfrm>
          <a:prstGeom prst="rect">
            <a:avLst/>
          </a:prstGeom>
          <a:noFill/>
          <a:ln>
            <a:noFill/>
          </a:ln>
        </p:spPr>
      </p:pic>
      <p:pic>
        <p:nvPicPr>
          <p:cNvPr descr="Резултат слика за break up images" id="139" name="Shape 139"/>
          <p:cNvPicPr preferRelativeResize="0"/>
          <p:nvPr/>
        </p:nvPicPr>
        <p:blipFill>
          <a:blip r:embed="rId4">
            <a:alphaModFix/>
          </a:blip>
          <a:stretch>
            <a:fillRect/>
          </a:stretch>
        </p:blipFill>
        <p:spPr>
          <a:xfrm>
            <a:off x="4892825" y="1796625"/>
            <a:ext cx="2933657" cy="3099900"/>
          </a:xfrm>
          <a:prstGeom prst="rect">
            <a:avLst/>
          </a:prstGeom>
          <a:noFill/>
          <a:ln>
            <a:noFill/>
          </a:ln>
        </p:spPr>
      </p:pic>
      <p:sp>
        <p:nvSpPr>
          <p:cNvPr id="140" name="Shape 140"/>
          <p:cNvSpPr txBox="1"/>
          <p:nvPr/>
        </p:nvSpPr>
        <p:spPr>
          <a:xfrm>
            <a:off x="1421606" y="2193659"/>
            <a:ext cx="6533400" cy="76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Сродна слика" id="145" name="Shape 145"/>
          <p:cNvPicPr preferRelativeResize="0"/>
          <p:nvPr/>
        </p:nvPicPr>
        <p:blipFill rotWithShape="1">
          <a:blip r:embed="rId3">
            <a:alphaModFix amt="80000"/>
          </a:blip>
          <a:srcRect b="4995" l="0" r="0" t="5004"/>
          <a:stretch/>
        </p:blipFill>
        <p:spPr>
          <a:xfrm>
            <a:off x="0" y="0"/>
            <a:ext cx="9144005" cy="5143497"/>
          </a:xfrm>
          <a:prstGeom prst="rect">
            <a:avLst/>
          </a:prstGeom>
          <a:noFill/>
          <a:ln>
            <a:noFill/>
          </a:ln>
        </p:spPr>
      </p:pic>
      <p:sp>
        <p:nvSpPr>
          <p:cNvPr id="146" name="Shape 146"/>
          <p:cNvSpPr txBox="1"/>
          <p:nvPr>
            <p:ph idx="1" type="body"/>
          </p:nvPr>
        </p:nvSpPr>
        <p:spPr>
          <a:xfrm>
            <a:off x="743100" y="654950"/>
            <a:ext cx="7363200" cy="3558600"/>
          </a:xfrm>
          <a:prstGeom prst="rect">
            <a:avLst/>
          </a:prstGeom>
        </p:spPr>
        <p:txBody>
          <a:bodyPr anchorCtr="0" anchor="b" bIns="91425" lIns="91425" spcFirstLastPara="1" rIns="91425" wrap="square" tIns="91425">
            <a:noAutofit/>
          </a:bodyPr>
          <a:lstStyle/>
          <a:p>
            <a:pPr indent="0" lvl="0" marL="0">
              <a:spcBef>
                <a:spcPts val="0"/>
              </a:spcBef>
              <a:spcAft>
                <a:spcPts val="1600"/>
              </a:spcAft>
              <a:buNone/>
            </a:pPr>
            <a:r>
              <a:rPr b="1" lang="en"/>
              <a:t>Although break up is both awkward and painful, it allows us a better </a:t>
            </a:r>
            <a:r>
              <a:rPr b="1" lang="en"/>
              <a:t>understanding</a:t>
            </a:r>
            <a:r>
              <a:rPr b="1" lang="en"/>
              <a:t> of how and why relationships</a:t>
            </a:r>
            <a:r>
              <a:rPr b="1" lang="en"/>
              <a:t> fail and </a:t>
            </a:r>
            <a:r>
              <a:rPr b="1" lang="en"/>
              <a:t> helps us learn what works for us and what doesn’t when it comes to relationships.</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150" name="Shape 150"/>
        <p:cNvGrpSpPr/>
        <p:nvPr/>
      </p:nvGrpSpPr>
      <p:grpSpPr>
        <a:xfrm>
          <a:off x="0" y="0"/>
          <a:ext cx="0" cy="0"/>
          <a:chOff x="0" y="0"/>
          <a:chExt cx="0" cy="0"/>
        </a:xfrm>
      </p:grpSpPr>
      <p:sp>
        <p:nvSpPr>
          <p:cNvPr id="151" name="Shape 151"/>
          <p:cNvSpPr txBox="1"/>
          <p:nvPr>
            <p:ph idx="1" type="body"/>
          </p:nvPr>
        </p:nvSpPr>
        <p:spPr>
          <a:xfrm>
            <a:off x="384500" y="2046000"/>
            <a:ext cx="8520600" cy="1051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solidFill>
                  <a:srgbClr val="F3F3F3"/>
                </a:solidFill>
              </a:rPr>
              <a:t>Most inportant in a relatiships is respect at the end of the day. As hard as it can be we have tu continue on with our lives.</a:t>
            </a:r>
            <a:endParaRPr>
              <a:solidFill>
                <a:srgbClr val="F3F3F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155" name="Shape 155"/>
        <p:cNvGrpSpPr/>
        <p:nvPr/>
      </p:nvGrpSpPr>
      <p:grpSpPr>
        <a:xfrm>
          <a:off x="0" y="0"/>
          <a:ext cx="0" cy="0"/>
          <a:chOff x="0" y="0"/>
          <a:chExt cx="0" cy="0"/>
        </a:xfrm>
      </p:grpSpPr>
      <p:sp>
        <p:nvSpPr>
          <p:cNvPr id="156" name="Shape 156"/>
          <p:cNvSpPr txBox="1"/>
          <p:nvPr>
            <p:ph idx="1" type="body"/>
          </p:nvPr>
        </p:nvSpPr>
        <p:spPr>
          <a:xfrm>
            <a:off x="311700" y="1991400"/>
            <a:ext cx="8520600" cy="11607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solidFill>
                  <a:srgbClr val="F3F3F3"/>
                </a:solidFill>
              </a:rPr>
              <a:t>Love is a special thing that connects everybody and we shoud imbrace it as much as we can and make as much relationship as possible in life.</a:t>
            </a:r>
            <a:endParaRPr>
              <a:solidFill>
                <a:srgbClr val="F3F3F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160" name="Shape 16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idx="1" type="body"/>
          </p:nvPr>
        </p:nvSpPr>
        <p:spPr>
          <a:xfrm>
            <a:off x="0" y="1930100"/>
            <a:ext cx="8573700" cy="3099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br>
              <a:rPr lang="en" sz="2100">
                <a:solidFill>
                  <a:schemeClr val="dk1"/>
                </a:solidFill>
                <a:highlight>
                  <a:srgbClr val="FFFF00"/>
                </a:highlight>
              </a:rPr>
            </a:br>
            <a:r>
              <a:rPr lang="en" sz="2100">
                <a:solidFill>
                  <a:schemeClr val="dk1"/>
                </a:solidFill>
                <a:highlight>
                  <a:srgbClr val="FFFF00"/>
                </a:highlight>
              </a:rPr>
              <a:t> </a:t>
            </a:r>
            <a:endParaRPr sz="2100">
              <a:solidFill>
                <a:schemeClr val="dk1"/>
              </a:solidFill>
              <a:highlight>
                <a:srgbClr val="FFFF00"/>
              </a:highlight>
            </a:endParaRPr>
          </a:p>
          <a:p>
            <a:pPr indent="0" lvl="0" marL="0">
              <a:spcBef>
                <a:spcPts val="1600"/>
              </a:spcBef>
              <a:spcAft>
                <a:spcPts val="0"/>
              </a:spcAft>
              <a:buNone/>
            </a:pPr>
            <a:r>
              <a:t/>
            </a:r>
            <a:endParaRPr sz="2100">
              <a:solidFill>
                <a:schemeClr val="dk1"/>
              </a:solidFill>
              <a:highlight>
                <a:srgbClr val="FFFF00"/>
              </a:highlight>
            </a:endParaRPr>
          </a:p>
          <a:p>
            <a:pPr indent="0" lvl="0" marL="0">
              <a:spcBef>
                <a:spcPts val="1600"/>
              </a:spcBef>
              <a:spcAft>
                <a:spcPts val="0"/>
              </a:spcAft>
              <a:buNone/>
            </a:pPr>
            <a:r>
              <a:t/>
            </a:r>
            <a:endParaRPr sz="2100">
              <a:solidFill>
                <a:schemeClr val="dk1"/>
              </a:solidFill>
              <a:highlight>
                <a:srgbClr val="FFFF00"/>
              </a:highlight>
            </a:endParaRPr>
          </a:p>
          <a:p>
            <a:pPr indent="0" lvl="0" marL="0">
              <a:spcBef>
                <a:spcPts val="1600"/>
              </a:spcBef>
              <a:spcAft>
                <a:spcPts val="0"/>
              </a:spcAft>
              <a:buNone/>
            </a:pPr>
            <a:r>
              <a:rPr lang="en" sz="2100">
                <a:solidFill>
                  <a:schemeClr val="dk1"/>
                </a:solidFill>
                <a:highlight>
                  <a:srgbClr val="FFFF00"/>
                </a:highlight>
              </a:rPr>
              <a:t>·Jealousy needs to be controlled.</a:t>
            </a:r>
            <a:endParaRPr sz="2100">
              <a:solidFill>
                <a:schemeClr val="dk1"/>
              </a:solidFill>
              <a:highlight>
                <a:srgbClr val="FFFF00"/>
              </a:highlight>
            </a:endParaRPr>
          </a:p>
          <a:p>
            <a:pPr indent="0" lvl="0" marL="0">
              <a:spcBef>
                <a:spcPts val="1600"/>
              </a:spcBef>
              <a:spcAft>
                <a:spcPts val="0"/>
              </a:spcAft>
              <a:buNone/>
            </a:pPr>
            <a:br>
              <a:rPr lang="en" sz="2100">
                <a:solidFill>
                  <a:schemeClr val="dk1"/>
                </a:solidFill>
                <a:highlight>
                  <a:srgbClr val="FFFF00"/>
                </a:highlight>
              </a:rPr>
            </a:br>
            <a:r>
              <a:rPr lang="en" sz="2100">
                <a:solidFill>
                  <a:schemeClr val="dk1"/>
                </a:solidFill>
                <a:highlight>
                  <a:srgbClr val="FFFF00"/>
                </a:highlight>
              </a:rPr>
              <a:t> ·Sometimes there is no need for it.</a:t>
            </a:r>
            <a:endParaRPr sz="2100">
              <a:solidFill>
                <a:schemeClr val="dk1"/>
              </a:solidFill>
              <a:highlight>
                <a:srgbClr val="FFFF00"/>
              </a:highlight>
            </a:endParaRPr>
          </a:p>
          <a:p>
            <a:pPr indent="0" lvl="0" marL="0">
              <a:spcBef>
                <a:spcPts val="1600"/>
              </a:spcBef>
              <a:spcAft>
                <a:spcPts val="1600"/>
              </a:spcAft>
              <a:buNone/>
            </a:pPr>
            <a:br>
              <a:rPr lang="en" sz="2100">
                <a:solidFill>
                  <a:schemeClr val="dk1"/>
                </a:solidFill>
                <a:highlight>
                  <a:srgbClr val="FFFF00"/>
                </a:highlight>
              </a:rPr>
            </a:br>
            <a:endParaRPr sz="2100">
              <a:solidFill>
                <a:schemeClr val="dk1"/>
              </a:solidFill>
              <a:highlight>
                <a:srgbClr val="FFFF00"/>
              </a:highlight>
            </a:endParaRPr>
          </a:p>
        </p:txBody>
      </p:sp>
      <p:pic>
        <p:nvPicPr>
          <p:cNvPr id="75" name="Shape 75"/>
          <p:cNvPicPr preferRelativeResize="0"/>
          <p:nvPr/>
        </p:nvPicPr>
        <p:blipFill>
          <a:blip r:embed="rId3">
            <a:alphaModFix/>
          </a:blip>
          <a:stretch>
            <a:fillRect/>
          </a:stretch>
        </p:blipFill>
        <p:spPr>
          <a:xfrm>
            <a:off x="5560303" y="1930088"/>
            <a:ext cx="3272025" cy="2177375"/>
          </a:xfrm>
          <a:prstGeom prst="rect">
            <a:avLst/>
          </a:prstGeom>
          <a:noFill/>
          <a:ln>
            <a:noFill/>
          </a:ln>
        </p:spPr>
      </p:pic>
      <p:sp>
        <p:nvSpPr>
          <p:cNvPr id="76" name="Shape 76"/>
          <p:cNvSpPr txBox="1"/>
          <p:nvPr/>
        </p:nvSpPr>
        <p:spPr>
          <a:xfrm>
            <a:off x="219172" y="-11"/>
            <a:ext cx="8652600" cy="217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Comic Sans MS"/>
                <a:ea typeface="Comic Sans MS"/>
                <a:cs typeface="Comic Sans MS"/>
                <a:sym typeface="Comic Sans MS"/>
              </a:rPr>
              <a:t>Most people feel a little jealous sometimes, especially when they have strong feelings of attraction and love for their partner, and a little jealousy occasionally can add zest to a relationship.</a:t>
            </a:r>
            <a:endParaRPr b="1" sz="21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0" y="0"/>
            <a:ext cx="9144000" cy="5143500"/>
          </a:xfrm>
          <a:prstGeom prst="rect">
            <a:avLst/>
          </a:prstGeom>
          <a:noFill/>
          <a:ln>
            <a:noFill/>
          </a:ln>
        </p:spPr>
      </p:pic>
      <p:sp>
        <p:nvSpPr>
          <p:cNvPr id="82" name="Shape 82"/>
          <p:cNvSpPr txBox="1"/>
          <p:nvPr>
            <p:ph type="title"/>
          </p:nvPr>
        </p:nvSpPr>
        <p:spPr>
          <a:xfrm>
            <a:off x="311700" y="2683391"/>
            <a:ext cx="8520600" cy="2159700"/>
          </a:xfrm>
          <a:prstGeom prst="rect">
            <a:avLst/>
          </a:prstGeom>
          <a:noFill/>
        </p:spPr>
        <p:txBody>
          <a:bodyPr anchorCtr="0" anchor="b" bIns="91425" lIns="91425" spcFirstLastPara="1" rIns="91425" wrap="square" tIns="91425">
            <a:noAutofit/>
          </a:bodyPr>
          <a:lstStyle/>
          <a:p>
            <a:pPr indent="0" lvl="0" marL="0" algn="ctr">
              <a:spcBef>
                <a:spcPts val="0"/>
              </a:spcBef>
              <a:spcAft>
                <a:spcPts val="0"/>
              </a:spcAft>
              <a:buNone/>
            </a:pPr>
            <a:r>
              <a:rPr lang="en">
                <a:solidFill>
                  <a:schemeClr val="accent6"/>
                </a:solidFill>
                <a:latin typeface="Impact"/>
                <a:ea typeface="Impact"/>
                <a:cs typeface="Impact"/>
                <a:sym typeface="Impact"/>
              </a:rPr>
              <a:t>Jealousy—that sickening combination of possessiveness, suspicion, rage, and humiliation—can overtake your mind and threaten your very core as you contemplate your rival. </a:t>
            </a:r>
            <a:endParaRPr>
              <a:solidFill>
                <a:schemeClr val="accent6"/>
              </a:solidFill>
              <a:latin typeface="Impact"/>
              <a:ea typeface="Impact"/>
              <a:cs typeface="Impact"/>
              <a:sym typeface="Impac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type="title"/>
          </p:nvPr>
        </p:nvSpPr>
        <p:spPr>
          <a:xfrm rot="6856">
            <a:off x="302616" y="142575"/>
            <a:ext cx="8574017" cy="507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88" name="Shape 88"/>
          <p:cNvSpPr txBox="1"/>
          <p:nvPr>
            <p:ph idx="1" type="body"/>
          </p:nvPr>
        </p:nvSpPr>
        <p:spPr>
          <a:xfrm>
            <a:off x="311700" y="1657675"/>
            <a:ext cx="8520600" cy="2910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89" name="Shape 89"/>
          <p:cNvPicPr preferRelativeResize="0"/>
          <p:nvPr/>
        </p:nvPicPr>
        <p:blipFill>
          <a:blip r:embed="rId4">
            <a:alphaModFix/>
          </a:blip>
          <a:stretch>
            <a:fillRect/>
          </a:stretch>
        </p:blipFill>
        <p:spPr>
          <a:xfrm>
            <a:off x="0" y="0"/>
            <a:ext cx="9144000" cy="5143501"/>
          </a:xfrm>
          <a:prstGeom prst="rect">
            <a:avLst/>
          </a:prstGeom>
          <a:noFill/>
          <a:ln>
            <a:noFill/>
          </a:ln>
        </p:spPr>
      </p:pic>
      <p:sp>
        <p:nvSpPr>
          <p:cNvPr id="90" name="Shape 90"/>
          <p:cNvSpPr txBox="1"/>
          <p:nvPr/>
        </p:nvSpPr>
        <p:spPr>
          <a:xfrm>
            <a:off x="231600" y="134025"/>
            <a:ext cx="8680800" cy="152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u="sng">
                <a:solidFill>
                  <a:schemeClr val="lt1"/>
                </a:solidFill>
                <a:latin typeface="Comic Sans MS"/>
                <a:ea typeface="Comic Sans MS"/>
                <a:cs typeface="Comic Sans MS"/>
                <a:sym typeface="Comic Sans MS"/>
              </a:rPr>
              <a:t> </a:t>
            </a:r>
            <a:r>
              <a:rPr i="1" lang="en" sz="2400">
                <a:solidFill>
                  <a:schemeClr val="lt1"/>
                </a:solidFill>
                <a:latin typeface="Comic Sans MS"/>
                <a:ea typeface="Comic Sans MS"/>
                <a:cs typeface="Comic Sans MS"/>
                <a:sym typeface="Comic Sans MS"/>
              </a:rPr>
              <a:t>Аs а mаn, the same thoughts about love has woman as well. Woman usually except more love than man. Woman soul is so sophisticated and sensitive. Because of that, them need man attention temporary</a:t>
            </a:r>
            <a:r>
              <a:rPr i="1" lang="en" sz="1800">
                <a:solidFill>
                  <a:schemeClr val="lt1"/>
                </a:solidFill>
                <a:latin typeface="Comic Sans MS"/>
                <a:ea typeface="Comic Sans MS"/>
                <a:cs typeface="Comic Sans MS"/>
                <a:sym typeface="Comic Sans MS"/>
              </a:rPr>
              <a:t>.</a:t>
            </a:r>
            <a:endParaRPr i="1" sz="2400">
              <a:solidFill>
                <a:schemeClr val="lt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94" name="Shape 94"/>
        <p:cNvGrpSpPr/>
        <p:nvPr/>
      </p:nvGrpSpPr>
      <p:grpSpPr>
        <a:xfrm>
          <a:off x="0" y="0"/>
          <a:ext cx="0" cy="0"/>
          <a:chOff x="0" y="0"/>
          <a:chExt cx="0" cy="0"/>
        </a:xfrm>
      </p:grpSpPr>
      <p:sp>
        <p:nvSpPr>
          <p:cNvPr id="95" name="Shape 95"/>
          <p:cNvSpPr txBox="1"/>
          <p:nvPr>
            <p:ph idx="1" type="body"/>
          </p:nvPr>
        </p:nvSpPr>
        <p:spPr>
          <a:xfrm>
            <a:off x="0" y="1996350"/>
            <a:ext cx="9144000" cy="3147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sz="3000">
                <a:latin typeface="Impact"/>
                <a:ea typeface="Impact"/>
                <a:cs typeface="Impact"/>
                <a:sym typeface="Impact"/>
              </a:rPr>
              <a:t>The relationships of some woman might like as a piece of ice. That kind of women is emotional inside themself, but rarely shows that up. Exist the kind of woman whose in the relationships as a fire as well. They say more feelings and jealousy keep a man for themselves only.</a:t>
            </a:r>
            <a:endParaRPr sz="3000">
              <a:latin typeface="Impact"/>
              <a:ea typeface="Impact"/>
              <a:cs typeface="Impact"/>
              <a:sym typeface="Impact"/>
            </a:endParaRPr>
          </a:p>
        </p:txBody>
      </p:sp>
      <p:pic>
        <p:nvPicPr>
          <p:cNvPr id="96" name="Shape 96"/>
          <p:cNvPicPr preferRelativeResize="0"/>
          <p:nvPr/>
        </p:nvPicPr>
        <p:blipFill>
          <a:blip r:embed="rId4">
            <a:alphaModFix/>
          </a:blip>
          <a:stretch>
            <a:fillRect/>
          </a:stretch>
        </p:blipFill>
        <p:spPr>
          <a:xfrm>
            <a:off x="393750" y="187175"/>
            <a:ext cx="2582948" cy="1684427"/>
          </a:xfrm>
          <a:prstGeom prst="rect">
            <a:avLst/>
          </a:prstGeom>
          <a:noFill/>
          <a:ln>
            <a:noFill/>
          </a:ln>
        </p:spPr>
      </p:pic>
      <p:sp>
        <p:nvSpPr>
          <p:cNvPr id="97" name="Shape 97"/>
          <p:cNvSpPr txBox="1"/>
          <p:nvPr/>
        </p:nvSpPr>
        <p:spPr>
          <a:xfrm>
            <a:off x="93450" y="4803825"/>
            <a:ext cx="8957100" cy="169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   </a:t>
            </a:r>
            <a:endParaRPr/>
          </a:p>
        </p:txBody>
      </p:sp>
      <p:pic>
        <p:nvPicPr>
          <p:cNvPr id="98" name="Shape 98"/>
          <p:cNvPicPr preferRelativeResize="0"/>
          <p:nvPr/>
        </p:nvPicPr>
        <p:blipFill>
          <a:blip r:embed="rId5">
            <a:alphaModFix/>
          </a:blip>
          <a:stretch>
            <a:fillRect/>
          </a:stretch>
        </p:blipFill>
        <p:spPr>
          <a:xfrm>
            <a:off x="6634650" y="160425"/>
            <a:ext cx="1737900" cy="1737900"/>
          </a:xfrm>
          <a:prstGeom prst="rect">
            <a:avLst/>
          </a:prstGeom>
          <a:noFill/>
          <a:ln>
            <a:noFill/>
          </a:ln>
        </p:spPr>
      </p:pic>
      <p:pic>
        <p:nvPicPr>
          <p:cNvPr id="99" name="Shape 99"/>
          <p:cNvPicPr preferRelativeResize="0"/>
          <p:nvPr/>
        </p:nvPicPr>
        <p:blipFill>
          <a:blip r:embed="rId6">
            <a:alphaModFix/>
          </a:blip>
          <a:stretch>
            <a:fillRect/>
          </a:stretch>
        </p:blipFill>
        <p:spPr>
          <a:xfrm>
            <a:off x="3865874" y="402550"/>
            <a:ext cx="1879598" cy="1253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idx="1" type="body"/>
          </p:nvPr>
        </p:nvSpPr>
        <p:spPr>
          <a:xfrm>
            <a:off x="0" y="0"/>
            <a:ext cx="9144000" cy="5143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05" name="Shape 105"/>
          <p:cNvPicPr preferRelativeResize="0"/>
          <p:nvPr/>
        </p:nvPicPr>
        <p:blipFill>
          <a:blip r:embed="rId4">
            <a:alphaModFix/>
          </a:blip>
          <a:stretch>
            <a:fillRect/>
          </a:stretch>
        </p:blipFill>
        <p:spPr>
          <a:xfrm>
            <a:off x="0" y="0"/>
            <a:ext cx="9144003" cy="5143501"/>
          </a:xfrm>
          <a:prstGeom prst="rect">
            <a:avLst/>
          </a:prstGeom>
          <a:noFill/>
          <a:ln>
            <a:noFill/>
          </a:ln>
        </p:spPr>
      </p:pic>
      <p:sp>
        <p:nvSpPr>
          <p:cNvPr id="106" name="Shape 106"/>
          <p:cNvSpPr txBox="1"/>
          <p:nvPr/>
        </p:nvSpPr>
        <p:spPr>
          <a:xfrm>
            <a:off x="3359925" y="245700"/>
            <a:ext cx="5481000" cy="465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solidFill>
                  <a:srgbClr val="CC0000"/>
                </a:solidFill>
                <a:latin typeface="Pacifico"/>
                <a:ea typeface="Pacifico"/>
                <a:cs typeface="Pacifico"/>
                <a:sym typeface="Pacifico"/>
              </a:rPr>
              <a:t>In the relationships woman might be faithful, but unfaithful too. Once founded love lasted forever, those are the thoughts a woman which love is stronger. Some sort of woman depends of lies and intrigues. In the end, every woman in relationship get love, trust and attention which she deserves.</a:t>
            </a:r>
            <a:endParaRPr sz="3000">
              <a:solidFill>
                <a:srgbClr val="CC0000"/>
              </a:solidFill>
              <a:latin typeface="Pacifico"/>
              <a:ea typeface="Pacifico"/>
              <a:cs typeface="Pacifico"/>
              <a:sym typeface="Pacifico"/>
            </a:endParaRPr>
          </a:p>
        </p:txBody>
      </p:sp>
      <p:pic>
        <p:nvPicPr>
          <p:cNvPr id="107" name="Shape 107"/>
          <p:cNvPicPr preferRelativeResize="0"/>
          <p:nvPr/>
        </p:nvPicPr>
        <p:blipFill>
          <a:blip r:embed="rId5">
            <a:alphaModFix/>
          </a:blip>
          <a:stretch>
            <a:fillRect/>
          </a:stretch>
        </p:blipFill>
        <p:spPr>
          <a:xfrm>
            <a:off x="736925" y="303025"/>
            <a:ext cx="2115000" cy="2450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