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Caveat"/>
      <p:regular r:id="rId22"/>
      <p:bold r:id="rId23"/>
    </p:embeddedFont>
    <p:embeddedFont>
      <p:font typeface="Lobster"/>
      <p:regular r:id="rId24"/>
    </p:embeddedFont>
    <p:embeddedFont>
      <p:font typeface="Pacifico"/>
      <p:regular r:id="rId25"/>
    </p:embeddedFont>
    <p:embeddedFont>
      <p:font typeface="Comfortaa"/>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5" name="Milena Tasić"/>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aveat-regular.fntdata"/><Relationship Id="rId21" Type="http://schemas.openxmlformats.org/officeDocument/2006/relationships/slide" Target="slides/slide16.xml"/><Relationship Id="rId24" Type="http://schemas.openxmlformats.org/officeDocument/2006/relationships/font" Target="fonts/Lobster-regular.fntdata"/><Relationship Id="rId23"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mfortaa-regular.fntdata"/><Relationship Id="rId25" Type="http://schemas.openxmlformats.org/officeDocument/2006/relationships/font" Target="fonts/Pacifico-regular.fntdata"/><Relationship Id="rId27"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23T20:23:35.380">
    <p:pos x="6000" y="0"/>
    <p:text>Šta znači Vienna is an Austrian state?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4-28T20:06:19.589">
    <p:pos x="6000" y="0"/>
    <p:text>нека слика?</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8-04-26T21:03:06.918">
    <p:pos x="6000" y="0"/>
    <p:text>spelling, ukrasi</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8-04-26T21:03:40.980">
    <p:pos x="6000" y="0"/>
    <p:text>spelling, ukrasi</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18-04-01T16:10:15.310">
    <p:pos x="6000" y="0"/>
    <p:text>Рок је 30.4. :)
Под хитно ми јавите тему.</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Прилагођени изглед">
  <p:cSld name="AUTOLAYOUT">
    <p:spTree>
      <p:nvGrpSpPr>
        <p:cNvPr id="50" name="Shape 50"/>
        <p:cNvGrpSpPr/>
        <p:nvPr/>
      </p:nvGrpSpPr>
      <p:grpSpPr>
        <a:xfrm>
          <a:off x="0" y="0"/>
          <a:ext cx="0" cy="0"/>
          <a:chOff x="0" y="0"/>
          <a:chExt cx="0" cy="0"/>
        </a:xfrm>
      </p:grpSpPr>
      <p:sp>
        <p:nvSpPr>
          <p:cNvPr id="51" name="Shape 51"/>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p:nvPr/>
        </p:nvSpPr>
        <p:spPr>
          <a:xfrm>
            <a:off x="-2" y="5085675"/>
            <a:ext cx="9144000" cy="57900"/>
          </a:xfrm>
          <a:prstGeom prst="rect">
            <a:avLst/>
          </a:prstGeom>
          <a:solidFill>
            <a:srgbClr val="C5392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nvSpPr>
        <p:spPr>
          <a:xfrm>
            <a:off x="0" y="5085676"/>
            <a:ext cx="3048000" cy="57900"/>
          </a:xfrm>
          <a:prstGeom prst="rect">
            <a:avLst/>
          </a:prstGeom>
          <a:solidFill>
            <a:srgbClr val="FFFFFF">
              <a:alpha val="3765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 name="Shape 54"/>
          <p:cNvSpPr/>
          <p:nvPr/>
        </p:nvSpPr>
        <p:spPr>
          <a:xfrm>
            <a:off x="3047999" y="5085676"/>
            <a:ext cx="3048000" cy="579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 name="Shape 55"/>
          <p:cNvSpPr txBox="1"/>
          <p:nvPr>
            <p:ph type="title"/>
          </p:nvPr>
        </p:nvSpPr>
        <p:spPr>
          <a:xfrm>
            <a:off x="1002900" y="1018675"/>
            <a:ext cx="7138200" cy="1263600"/>
          </a:xfrm>
          <a:prstGeom prst="rect">
            <a:avLst/>
          </a:prstGeom>
          <a:noFill/>
        </p:spPr>
        <p:txBody>
          <a:bodyPr anchorCtr="0" anchor="b" bIns="91425" lIns="91425" spcFirstLastPara="1" rIns="91425" wrap="square" tIns="91425"/>
          <a:lstStyle>
            <a:lvl1pPr lvl="0" algn="ctr">
              <a:lnSpc>
                <a:spcPct val="100000"/>
              </a:lnSpc>
              <a:spcBef>
                <a:spcPts val="0"/>
              </a:spcBef>
              <a:spcAft>
                <a:spcPts val="0"/>
              </a:spcAft>
              <a:buClr>
                <a:srgbClr val="000000"/>
              </a:buClr>
              <a:buSzPts val="3600"/>
              <a:buNone/>
              <a:defRPr b="1" sz="3600">
                <a:solidFill>
                  <a:srgbClr val="000000"/>
                </a:solidFill>
              </a:defRPr>
            </a:lvl1pPr>
            <a:lvl2pPr lvl="1" algn="l">
              <a:lnSpc>
                <a:spcPct val="100000"/>
              </a:lnSpc>
              <a:spcBef>
                <a:spcPts val="0"/>
              </a:spcBef>
              <a:spcAft>
                <a:spcPts val="0"/>
              </a:spcAft>
              <a:buClr>
                <a:srgbClr val="000000"/>
              </a:buClr>
              <a:buSzPts val="3600"/>
              <a:buNone/>
              <a:defRPr b="1" sz="3600">
                <a:solidFill>
                  <a:srgbClr val="000000"/>
                </a:solidFill>
              </a:defRPr>
            </a:lvl2pPr>
            <a:lvl3pPr lvl="2" algn="l">
              <a:lnSpc>
                <a:spcPct val="100000"/>
              </a:lnSpc>
              <a:spcBef>
                <a:spcPts val="0"/>
              </a:spcBef>
              <a:spcAft>
                <a:spcPts val="0"/>
              </a:spcAft>
              <a:buClr>
                <a:srgbClr val="000000"/>
              </a:buClr>
              <a:buSzPts val="3600"/>
              <a:buNone/>
              <a:defRPr b="1" sz="3600">
                <a:solidFill>
                  <a:srgbClr val="000000"/>
                </a:solidFill>
              </a:defRPr>
            </a:lvl3pPr>
            <a:lvl4pPr lvl="3" algn="l">
              <a:lnSpc>
                <a:spcPct val="100000"/>
              </a:lnSpc>
              <a:spcBef>
                <a:spcPts val="0"/>
              </a:spcBef>
              <a:spcAft>
                <a:spcPts val="0"/>
              </a:spcAft>
              <a:buClr>
                <a:srgbClr val="000000"/>
              </a:buClr>
              <a:buSzPts val="3600"/>
              <a:buNone/>
              <a:defRPr b="1" sz="3600">
                <a:solidFill>
                  <a:srgbClr val="000000"/>
                </a:solidFill>
              </a:defRPr>
            </a:lvl4pPr>
            <a:lvl5pPr lvl="4" algn="l">
              <a:lnSpc>
                <a:spcPct val="100000"/>
              </a:lnSpc>
              <a:spcBef>
                <a:spcPts val="0"/>
              </a:spcBef>
              <a:spcAft>
                <a:spcPts val="0"/>
              </a:spcAft>
              <a:buClr>
                <a:srgbClr val="000000"/>
              </a:buClr>
              <a:buSzPts val="3600"/>
              <a:buNone/>
              <a:defRPr b="1" sz="3600">
                <a:solidFill>
                  <a:srgbClr val="000000"/>
                </a:solidFill>
              </a:defRPr>
            </a:lvl5pPr>
            <a:lvl6pPr lvl="5" algn="l">
              <a:lnSpc>
                <a:spcPct val="100000"/>
              </a:lnSpc>
              <a:spcBef>
                <a:spcPts val="0"/>
              </a:spcBef>
              <a:spcAft>
                <a:spcPts val="0"/>
              </a:spcAft>
              <a:buClr>
                <a:srgbClr val="000000"/>
              </a:buClr>
              <a:buSzPts val="3600"/>
              <a:buNone/>
              <a:defRPr b="1" sz="3600">
                <a:solidFill>
                  <a:srgbClr val="000000"/>
                </a:solidFill>
              </a:defRPr>
            </a:lvl6pPr>
            <a:lvl7pPr lvl="6" algn="l">
              <a:lnSpc>
                <a:spcPct val="100000"/>
              </a:lnSpc>
              <a:spcBef>
                <a:spcPts val="0"/>
              </a:spcBef>
              <a:spcAft>
                <a:spcPts val="0"/>
              </a:spcAft>
              <a:buClr>
                <a:srgbClr val="000000"/>
              </a:buClr>
              <a:buSzPts val="3600"/>
              <a:buNone/>
              <a:defRPr b="1" sz="3600">
                <a:solidFill>
                  <a:srgbClr val="000000"/>
                </a:solidFill>
              </a:defRPr>
            </a:lvl7pPr>
            <a:lvl8pPr lvl="7" algn="l">
              <a:lnSpc>
                <a:spcPct val="100000"/>
              </a:lnSpc>
              <a:spcBef>
                <a:spcPts val="0"/>
              </a:spcBef>
              <a:spcAft>
                <a:spcPts val="0"/>
              </a:spcAft>
              <a:buClr>
                <a:srgbClr val="000000"/>
              </a:buClr>
              <a:buSzPts val="3600"/>
              <a:buNone/>
              <a:defRPr b="1" sz="3600">
                <a:solidFill>
                  <a:srgbClr val="000000"/>
                </a:solidFill>
              </a:defRPr>
            </a:lvl8pPr>
            <a:lvl9pPr lvl="8" algn="l">
              <a:lnSpc>
                <a:spcPct val="100000"/>
              </a:lnSpc>
              <a:spcBef>
                <a:spcPts val="0"/>
              </a:spcBef>
              <a:spcAft>
                <a:spcPts val="0"/>
              </a:spcAft>
              <a:buClr>
                <a:srgbClr val="000000"/>
              </a:buClr>
              <a:buSzPts val="3600"/>
              <a:buNone/>
              <a:defRPr b="1" sz="3600">
                <a:solidFill>
                  <a:srgbClr val="000000"/>
                </a:solidFill>
              </a:defRPr>
            </a:lvl9pPr>
          </a:lstStyle>
          <a:p/>
        </p:txBody>
      </p:sp>
      <p:sp>
        <p:nvSpPr>
          <p:cNvPr id="56" name="Shape 56"/>
          <p:cNvSpPr txBox="1"/>
          <p:nvPr>
            <p:ph idx="1" type="body"/>
          </p:nvPr>
        </p:nvSpPr>
        <p:spPr>
          <a:xfrm>
            <a:off x="1002900" y="2535725"/>
            <a:ext cx="7138200" cy="1741500"/>
          </a:xfrm>
          <a:prstGeom prst="rect">
            <a:avLst/>
          </a:prstGeom>
          <a:noFill/>
        </p:spPr>
        <p:txBody>
          <a:bodyPr anchorCtr="0" anchor="t" bIns="91425" lIns="91425" spcFirstLastPara="1" rIns="91425" wrap="square" tIns="91425"/>
          <a:lstStyle>
            <a:lvl1pPr indent="-317500" lvl="0" marL="457200" algn="ctr">
              <a:lnSpc>
                <a:spcPct val="115000"/>
              </a:lnSpc>
              <a:spcBef>
                <a:spcPts val="0"/>
              </a:spcBef>
              <a:spcAft>
                <a:spcPts val="0"/>
              </a:spcAft>
              <a:buClr>
                <a:srgbClr val="666666"/>
              </a:buClr>
              <a:buSzPts val="1400"/>
              <a:buChar char="●"/>
              <a:defRPr sz="1400">
                <a:solidFill>
                  <a:srgbClr val="666666"/>
                </a:solidFill>
              </a:defRPr>
            </a:lvl1pPr>
            <a:lvl2pPr indent="-304800" lvl="1" marL="914400" algn="ctr">
              <a:lnSpc>
                <a:spcPct val="115000"/>
              </a:lnSpc>
              <a:spcBef>
                <a:spcPts val="1600"/>
              </a:spcBef>
              <a:spcAft>
                <a:spcPts val="0"/>
              </a:spcAft>
              <a:buClr>
                <a:srgbClr val="666666"/>
              </a:buClr>
              <a:buSzPts val="1200"/>
              <a:buChar char="○"/>
              <a:defRPr sz="1200">
                <a:solidFill>
                  <a:srgbClr val="666666"/>
                </a:solidFill>
              </a:defRPr>
            </a:lvl2pPr>
            <a:lvl3pPr indent="-304800" lvl="2" marL="1371600" algn="ctr">
              <a:lnSpc>
                <a:spcPct val="115000"/>
              </a:lnSpc>
              <a:spcBef>
                <a:spcPts val="1600"/>
              </a:spcBef>
              <a:spcAft>
                <a:spcPts val="0"/>
              </a:spcAft>
              <a:buClr>
                <a:srgbClr val="666666"/>
              </a:buClr>
              <a:buSzPts val="1200"/>
              <a:buChar char="■"/>
              <a:defRPr sz="1200">
                <a:solidFill>
                  <a:srgbClr val="666666"/>
                </a:solidFill>
              </a:defRPr>
            </a:lvl3pPr>
            <a:lvl4pPr indent="-304800" lvl="3" marL="1828800" algn="ctr">
              <a:lnSpc>
                <a:spcPct val="115000"/>
              </a:lnSpc>
              <a:spcBef>
                <a:spcPts val="1600"/>
              </a:spcBef>
              <a:spcAft>
                <a:spcPts val="0"/>
              </a:spcAft>
              <a:buClr>
                <a:srgbClr val="666666"/>
              </a:buClr>
              <a:buSzPts val="1200"/>
              <a:buChar char="●"/>
              <a:defRPr sz="1200">
                <a:solidFill>
                  <a:srgbClr val="666666"/>
                </a:solidFill>
              </a:defRPr>
            </a:lvl4pPr>
            <a:lvl5pPr indent="-304800" lvl="4" marL="2286000" algn="ctr">
              <a:lnSpc>
                <a:spcPct val="115000"/>
              </a:lnSpc>
              <a:spcBef>
                <a:spcPts val="1600"/>
              </a:spcBef>
              <a:spcAft>
                <a:spcPts val="0"/>
              </a:spcAft>
              <a:buClr>
                <a:srgbClr val="666666"/>
              </a:buClr>
              <a:buSzPts val="1200"/>
              <a:buChar char="○"/>
              <a:defRPr sz="1200">
                <a:solidFill>
                  <a:srgbClr val="666666"/>
                </a:solidFill>
              </a:defRPr>
            </a:lvl5pPr>
            <a:lvl6pPr indent="-304800" lvl="5" marL="2743200" algn="ctr">
              <a:lnSpc>
                <a:spcPct val="115000"/>
              </a:lnSpc>
              <a:spcBef>
                <a:spcPts val="1600"/>
              </a:spcBef>
              <a:spcAft>
                <a:spcPts val="0"/>
              </a:spcAft>
              <a:buClr>
                <a:srgbClr val="666666"/>
              </a:buClr>
              <a:buSzPts val="1200"/>
              <a:buChar char="■"/>
              <a:defRPr sz="1200">
                <a:solidFill>
                  <a:srgbClr val="666666"/>
                </a:solidFill>
              </a:defRPr>
            </a:lvl6pPr>
            <a:lvl7pPr indent="-304800" lvl="6" marL="3200400" algn="ctr">
              <a:lnSpc>
                <a:spcPct val="115000"/>
              </a:lnSpc>
              <a:spcBef>
                <a:spcPts val="1600"/>
              </a:spcBef>
              <a:spcAft>
                <a:spcPts val="0"/>
              </a:spcAft>
              <a:buClr>
                <a:srgbClr val="666666"/>
              </a:buClr>
              <a:buSzPts val="1200"/>
              <a:buChar char="●"/>
              <a:defRPr sz="1200">
                <a:solidFill>
                  <a:srgbClr val="666666"/>
                </a:solidFill>
              </a:defRPr>
            </a:lvl7pPr>
            <a:lvl8pPr indent="-304800" lvl="7" marL="3657600" algn="ctr">
              <a:lnSpc>
                <a:spcPct val="115000"/>
              </a:lnSpc>
              <a:spcBef>
                <a:spcPts val="1600"/>
              </a:spcBef>
              <a:spcAft>
                <a:spcPts val="0"/>
              </a:spcAft>
              <a:buClr>
                <a:srgbClr val="666666"/>
              </a:buClr>
              <a:buSzPts val="1200"/>
              <a:buChar char="○"/>
              <a:defRPr sz="1200">
                <a:solidFill>
                  <a:srgbClr val="666666"/>
                </a:solidFill>
              </a:defRPr>
            </a:lvl8pPr>
            <a:lvl9pPr indent="-304800" lvl="8" marL="4114800" algn="ctr">
              <a:lnSpc>
                <a:spcPct val="115000"/>
              </a:lnSpc>
              <a:spcBef>
                <a:spcPts val="1600"/>
              </a:spcBef>
              <a:spcAft>
                <a:spcPts val="1600"/>
              </a:spcAft>
              <a:buClr>
                <a:srgbClr val="666666"/>
              </a:buClr>
              <a:buSzPts val="1200"/>
              <a:buChar char="■"/>
              <a:defRPr sz="1200">
                <a:solidFill>
                  <a:srgbClr val="666666"/>
                </a:solidFill>
              </a:defRPr>
            </a:lvl9pPr>
          </a:lstStyle>
          <a:p/>
        </p:txBody>
      </p:sp>
      <p:sp>
        <p:nvSpPr>
          <p:cNvPr id="57" name="Shape 5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4.jpg"/><Relationship Id="rId5" Type="http://schemas.openxmlformats.org/officeDocument/2006/relationships/image" Target="../media/image6.jpg"/><Relationship Id="rId6"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jpg"/><Relationship Id="rId5"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9.jpg"/><Relationship Id="rId5" Type="http://schemas.openxmlformats.org/officeDocument/2006/relationships/image" Target="../media/image12.png"/><Relationship Id="rId6"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omments" Target="../comments/commen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63" name="Shape 6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67825" y="146950"/>
            <a:ext cx="4160100" cy="610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i="1" lang="en">
                <a:solidFill>
                  <a:srgbClr val="741B47"/>
                </a:solidFill>
                <a:latin typeface="Times New Roman"/>
                <a:ea typeface="Times New Roman"/>
                <a:cs typeface="Times New Roman"/>
                <a:sym typeface="Times New Roman"/>
              </a:rPr>
              <a:t>INTERESTING FACTS</a:t>
            </a:r>
            <a:endParaRPr b="1" i="1">
              <a:solidFill>
                <a:srgbClr val="741B47"/>
              </a:solidFill>
              <a:latin typeface="Times New Roman"/>
              <a:ea typeface="Times New Roman"/>
              <a:cs typeface="Times New Roman"/>
              <a:sym typeface="Times New Roman"/>
            </a:endParaRPr>
          </a:p>
        </p:txBody>
      </p:sp>
      <p:sp>
        <p:nvSpPr>
          <p:cNvPr id="122" name="Shape 122"/>
          <p:cNvSpPr txBox="1"/>
          <p:nvPr>
            <p:ph idx="1" type="body"/>
          </p:nvPr>
        </p:nvSpPr>
        <p:spPr>
          <a:xfrm>
            <a:off x="311700" y="757450"/>
            <a:ext cx="4571700" cy="43860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A64D79"/>
              </a:buClr>
              <a:buSzPts val="2400"/>
              <a:buFont typeface="Courier New"/>
              <a:buChar char="★"/>
            </a:pPr>
            <a:r>
              <a:rPr lang="en" sz="3000" u="sng">
                <a:solidFill>
                  <a:srgbClr val="A64D79"/>
                </a:solidFill>
                <a:latin typeface="Courier New"/>
                <a:ea typeface="Courier New"/>
                <a:cs typeface="Courier New"/>
                <a:sym typeface="Courier New"/>
              </a:rPr>
              <a:t>Floating city</a:t>
            </a:r>
            <a:r>
              <a:rPr lang="en" sz="2400">
                <a:solidFill>
                  <a:srgbClr val="A64D79"/>
                </a:solidFill>
                <a:latin typeface="Courier New"/>
                <a:ea typeface="Courier New"/>
                <a:cs typeface="Courier New"/>
                <a:sym typeface="Courier New"/>
              </a:rPr>
              <a:t>-</a:t>
            </a:r>
            <a:r>
              <a:rPr lang="en" sz="2400">
                <a:solidFill>
                  <a:srgbClr val="A64D79"/>
                </a:solidFill>
                <a:latin typeface="Comfortaa"/>
                <a:ea typeface="Comfortaa"/>
                <a:cs typeface="Comfortaa"/>
                <a:sym typeface="Comfortaa"/>
              </a:rPr>
              <a:t>how the Venetians came into being</a:t>
            </a:r>
            <a:endParaRPr sz="2400">
              <a:solidFill>
                <a:srgbClr val="A64D79"/>
              </a:solidFill>
              <a:latin typeface="Comfortaa"/>
              <a:ea typeface="Comfortaa"/>
              <a:cs typeface="Comfortaa"/>
              <a:sym typeface="Comfortaa"/>
            </a:endParaRPr>
          </a:p>
          <a:p>
            <a:pPr indent="-419100" lvl="0" marL="457200" rtl="0">
              <a:spcBef>
                <a:spcPts val="0"/>
              </a:spcBef>
              <a:spcAft>
                <a:spcPts val="0"/>
              </a:spcAft>
              <a:buClr>
                <a:srgbClr val="A64D79"/>
              </a:buClr>
              <a:buSzPts val="3000"/>
              <a:buFont typeface="Courier New"/>
              <a:buChar char="★"/>
            </a:pPr>
            <a:r>
              <a:rPr lang="en" sz="3000" u="sng">
                <a:solidFill>
                  <a:srgbClr val="A64D79"/>
                </a:solidFill>
                <a:latin typeface="Courier New"/>
                <a:ea typeface="Courier New"/>
                <a:cs typeface="Courier New"/>
                <a:sym typeface="Courier New"/>
              </a:rPr>
              <a:t>Carnival in Venice-</a:t>
            </a:r>
            <a:r>
              <a:rPr lang="en" sz="2400">
                <a:solidFill>
                  <a:srgbClr val="A64D79"/>
                </a:solidFill>
                <a:latin typeface="Comfortaa"/>
                <a:ea typeface="Comfortaa"/>
                <a:cs typeface="Comfortaa"/>
                <a:sym typeface="Comfortaa"/>
              </a:rPr>
              <a:t>masks</a:t>
            </a:r>
            <a:endParaRPr sz="2400">
              <a:solidFill>
                <a:srgbClr val="A64D79"/>
              </a:solidFill>
              <a:latin typeface="Comfortaa"/>
              <a:ea typeface="Comfortaa"/>
              <a:cs typeface="Comfortaa"/>
              <a:sym typeface="Comfortaa"/>
            </a:endParaRPr>
          </a:p>
          <a:p>
            <a:pPr indent="-419100" lvl="0" marL="457200" rtl="0">
              <a:spcBef>
                <a:spcPts val="0"/>
              </a:spcBef>
              <a:spcAft>
                <a:spcPts val="0"/>
              </a:spcAft>
              <a:buClr>
                <a:srgbClr val="A64D79"/>
              </a:buClr>
              <a:buSzPts val="3000"/>
              <a:buFont typeface="Courier New"/>
              <a:buChar char="★"/>
            </a:pPr>
            <a:r>
              <a:rPr lang="en" sz="3000" u="sng">
                <a:solidFill>
                  <a:srgbClr val="A64D79"/>
                </a:solidFill>
                <a:latin typeface="Courier New"/>
                <a:ea typeface="Courier New"/>
                <a:cs typeface="Courier New"/>
                <a:sym typeface="Courier New"/>
              </a:rPr>
              <a:t>Gondola</a:t>
            </a:r>
            <a:endParaRPr sz="3000" u="sng">
              <a:solidFill>
                <a:srgbClr val="A64D79"/>
              </a:solidFill>
              <a:latin typeface="Courier New"/>
              <a:ea typeface="Courier New"/>
              <a:cs typeface="Courier New"/>
              <a:sym typeface="Courier New"/>
            </a:endParaRPr>
          </a:p>
          <a:p>
            <a:pPr indent="0" lvl="0" marL="0" rtl="0">
              <a:spcBef>
                <a:spcPts val="1600"/>
              </a:spcBef>
              <a:spcAft>
                <a:spcPts val="1600"/>
              </a:spcAft>
              <a:buNone/>
            </a:pPr>
            <a:r>
              <a:t/>
            </a:r>
            <a:endParaRPr sz="3000" u="sng">
              <a:solidFill>
                <a:srgbClr val="A64D79"/>
              </a:solidFill>
              <a:latin typeface="Courier New"/>
              <a:ea typeface="Courier New"/>
              <a:cs typeface="Courier New"/>
              <a:sym typeface="Courier New"/>
            </a:endParaRPr>
          </a:p>
        </p:txBody>
      </p:sp>
      <p:pic>
        <p:nvPicPr>
          <p:cNvPr id="123" name="Shape 123"/>
          <p:cNvPicPr preferRelativeResize="0"/>
          <p:nvPr/>
        </p:nvPicPr>
        <p:blipFill>
          <a:blip r:embed="rId3">
            <a:alphaModFix/>
          </a:blip>
          <a:stretch>
            <a:fillRect/>
          </a:stretch>
        </p:blipFill>
        <p:spPr>
          <a:xfrm>
            <a:off x="4883400" y="327825"/>
            <a:ext cx="2136525" cy="1786099"/>
          </a:xfrm>
          <a:prstGeom prst="rect">
            <a:avLst/>
          </a:prstGeom>
          <a:noFill/>
          <a:ln>
            <a:noFill/>
          </a:ln>
        </p:spPr>
      </p:pic>
      <p:pic>
        <p:nvPicPr>
          <p:cNvPr id="124" name="Shape 124"/>
          <p:cNvPicPr preferRelativeResize="0"/>
          <p:nvPr/>
        </p:nvPicPr>
        <p:blipFill>
          <a:blip r:embed="rId4">
            <a:alphaModFix/>
          </a:blip>
          <a:stretch>
            <a:fillRect/>
          </a:stretch>
        </p:blipFill>
        <p:spPr>
          <a:xfrm rot="-161758">
            <a:off x="6359562" y="2922561"/>
            <a:ext cx="1912605" cy="1480253"/>
          </a:xfrm>
          <a:prstGeom prst="rect">
            <a:avLst/>
          </a:prstGeom>
          <a:noFill/>
          <a:ln>
            <a:noFill/>
          </a:ln>
        </p:spPr>
      </p:pic>
      <p:pic>
        <p:nvPicPr>
          <p:cNvPr id="125" name="Shape 125"/>
          <p:cNvPicPr preferRelativeResize="0"/>
          <p:nvPr/>
        </p:nvPicPr>
        <p:blipFill>
          <a:blip r:embed="rId5">
            <a:alphaModFix/>
          </a:blip>
          <a:stretch>
            <a:fillRect/>
          </a:stretch>
        </p:blipFill>
        <p:spPr>
          <a:xfrm rot="-1214353">
            <a:off x="6870737" y="739398"/>
            <a:ext cx="1805125" cy="1789104"/>
          </a:xfrm>
          <a:prstGeom prst="rect">
            <a:avLst/>
          </a:prstGeom>
          <a:noFill/>
          <a:ln>
            <a:noFill/>
          </a:ln>
        </p:spPr>
      </p:pic>
      <p:pic>
        <p:nvPicPr>
          <p:cNvPr id="126" name="Shape 126"/>
          <p:cNvPicPr preferRelativeResize="0"/>
          <p:nvPr/>
        </p:nvPicPr>
        <p:blipFill>
          <a:blip r:embed="rId6">
            <a:alphaModFix/>
          </a:blip>
          <a:stretch>
            <a:fillRect/>
          </a:stretch>
        </p:blipFill>
        <p:spPr>
          <a:xfrm>
            <a:off x="3570326" y="2744913"/>
            <a:ext cx="2447400" cy="1835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584400" y="445025"/>
            <a:ext cx="93297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000" u="sng">
                <a:solidFill>
                  <a:srgbClr val="351C75"/>
                </a:solidFill>
                <a:latin typeface="Pacifico"/>
                <a:ea typeface="Pacifico"/>
                <a:cs typeface="Pacifico"/>
                <a:sym typeface="Pacifico"/>
              </a:rPr>
              <a:t>P</a:t>
            </a:r>
            <a:r>
              <a:rPr b="1" lang="en" sz="3000" u="sng">
                <a:solidFill>
                  <a:srgbClr val="351C75"/>
                </a:solidFill>
                <a:latin typeface="Pacifico"/>
                <a:ea typeface="Pacifico"/>
                <a:cs typeface="Pacifico"/>
                <a:sym typeface="Pacifico"/>
              </a:rPr>
              <a:t>laces to visit </a:t>
            </a:r>
            <a:endParaRPr b="1" sz="3000" u="sng">
              <a:solidFill>
                <a:srgbClr val="351C75"/>
              </a:solidFill>
              <a:latin typeface="Pacifico"/>
              <a:ea typeface="Pacifico"/>
              <a:cs typeface="Pacifico"/>
              <a:sym typeface="Pacifico"/>
            </a:endParaRPr>
          </a:p>
        </p:txBody>
      </p:sp>
      <p:sp>
        <p:nvSpPr>
          <p:cNvPr id="132" name="Shape 1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19100" lvl="0" marL="457200" rtl="0">
              <a:spcBef>
                <a:spcPts val="0"/>
              </a:spcBef>
              <a:spcAft>
                <a:spcPts val="0"/>
              </a:spcAft>
              <a:buClr>
                <a:srgbClr val="20124D"/>
              </a:buClr>
              <a:buSzPts val="3000"/>
              <a:buFont typeface="Caveat"/>
              <a:buChar char="❏"/>
            </a:pPr>
            <a:r>
              <a:rPr lang="en" sz="3000">
                <a:solidFill>
                  <a:srgbClr val="20124D"/>
                </a:solidFill>
                <a:latin typeface="Caveat"/>
                <a:ea typeface="Caveat"/>
                <a:cs typeface="Caveat"/>
                <a:sym typeface="Caveat"/>
              </a:rPr>
              <a:t>Bridge RIALTO</a:t>
            </a:r>
            <a:endParaRPr sz="3000">
              <a:solidFill>
                <a:srgbClr val="20124D"/>
              </a:solidFill>
              <a:latin typeface="Caveat"/>
              <a:ea typeface="Caveat"/>
              <a:cs typeface="Caveat"/>
              <a:sym typeface="Caveat"/>
            </a:endParaRPr>
          </a:p>
          <a:p>
            <a:pPr indent="-419100" lvl="0" marL="457200" rtl="0">
              <a:spcBef>
                <a:spcPts val="0"/>
              </a:spcBef>
              <a:spcAft>
                <a:spcPts val="0"/>
              </a:spcAft>
              <a:buClr>
                <a:srgbClr val="20124D"/>
              </a:buClr>
              <a:buSzPts val="3000"/>
              <a:buFont typeface="Caveat"/>
              <a:buChar char="❏"/>
            </a:pPr>
            <a:r>
              <a:rPr lang="en" sz="3000">
                <a:solidFill>
                  <a:srgbClr val="20124D"/>
                </a:solidFill>
                <a:latin typeface="Caveat"/>
                <a:ea typeface="Caveat"/>
                <a:cs typeface="Caveat"/>
                <a:sym typeface="Caveat"/>
              </a:rPr>
              <a:t>A clock TORRE DELL’ OROLOGIO</a:t>
            </a:r>
            <a:endParaRPr sz="3000">
              <a:solidFill>
                <a:srgbClr val="20124D"/>
              </a:solidFill>
              <a:latin typeface="Caveat"/>
              <a:ea typeface="Caveat"/>
              <a:cs typeface="Caveat"/>
              <a:sym typeface="Caveat"/>
            </a:endParaRPr>
          </a:p>
          <a:p>
            <a:pPr indent="-419100" lvl="0" marL="457200">
              <a:spcBef>
                <a:spcPts val="0"/>
              </a:spcBef>
              <a:spcAft>
                <a:spcPts val="0"/>
              </a:spcAft>
              <a:buClr>
                <a:srgbClr val="20124D"/>
              </a:buClr>
              <a:buSzPts val="3000"/>
              <a:buFont typeface="Caveat"/>
              <a:buChar char="❏"/>
            </a:pPr>
            <a:r>
              <a:rPr lang="en" sz="3000">
                <a:solidFill>
                  <a:srgbClr val="20124D"/>
                </a:solidFill>
                <a:latin typeface="Caveat"/>
                <a:ea typeface="Caveat"/>
                <a:cs typeface="Caveat"/>
                <a:sym typeface="Caveat"/>
              </a:rPr>
              <a:t>Duyd’s palace and basilica-</a:t>
            </a:r>
            <a:r>
              <a:rPr lang="en" sz="2400">
                <a:solidFill>
                  <a:srgbClr val="20124D"/>
                </a:solidFill>
                <a:latin typeface="Caveat"/>
                <a:ea typeface="Caveat"/>
                <a:cs typeface="Caveat"/>
                <a:sym typeface="Caveat"/>
              </a:rPr>
              <a:t>Hall 4 trial and torture,Bridge of sighs,Golden staircase,High council hall ,The walls of the Venetian Biennale </a:t>
            </a:r>
            <a:endParaRPr sz="2400">
              <a:solidFill>
                <a:srgbClr val="20124D"/>
              </a:solidFill>
              <a:latin typeface="Caveat"/>
              <a:ea typeface="Caveat"/>
              <a:cs typeface="Caveat"/>
              <a:sym typeface="Caveat"/>
            </a:endParaRPr>
          </a:p>
        </p:txBody>
      </p:sp>
      <p:pic>
        <p:nvPicPr>
          <p:cNvPr id="133" name="Shape 133"/>
          <p:cNvPicPr preferRelativeResize="0"/>
          <p:nvPr/>
        </p:nvPicPr>
        <p:blipFill>
          <a:blip r:embed="rId3">
            <a:alphaModFix/>
          </a:blip>
          <a:stretch>
            <a:fillRect/>
          </a:stretch>
        </p:blipFill>
        <p:spPr>
          <a:xfrm>
            <a:off x="6001850" y="136288"/>
            <a:ext cx="2224225" cy="2059475"/>
          </a:xfrm>
          <a:prstGeom prst="rect">
            <a:avLst/>
          </a:prstGeom>
          <a:noFill/>
          <a:ln>
            <a:noFill/>
          </a:ln>
        </p:spPr>
      </p:pic>
      <p:pic>
        <p:nvPicPr>
          <p:cNvPr id="134" name="Shape 134"/>
          <p:cNvPicPr preferRelativeResize="0"/>
          <p:nvPr/>
        </p:nvPicPr>
        <p:blipFill rotWithShape="1">
          <a:blip r:embed="rId4">
            <a:alphaModFix/>
          </a:blip>
          <a:srcRect b="-4820" l="-1000" r="999" t="4820"/>
          <a:stretch/>
        </p:blipFill>
        <p:spPr>
          <a:xfrm>
            <a:off x="5949075" y="3401025"/>
            <a:ext cx="2883226" cy="1114275"/>
          </a:xfrm>
          <a:prstGeom prst="rect">
            <a:avLst/>
          </a:prstGeom>
          <a:noFill/>
          <a:ln>
            <a:noFill/>
          </a:ln>
        </p:spPr>
      </p:pic>
      <p:pic>
        <p:nvPicPr>
          <p:cNvPr id="135" name="Shape 135"/>
          <p:cNvPicPr preferRelativeResize="0"/>
          <p:nvPr/>
        </p:nvPicPr>
        <p:blipFill>
          <a:blip r:embed="rId5">
            <a:alphaModFix/>
          </a:blip>
          <a:stretch>
            <a:fillRect/>
          </a:stretch>
        </p:blipFill>
        <p:spPr>
          <a:xfrm rot="-1465970">
            <a:off x="3690942" y="206549"/>
            <a:ext cx="1762117" cy="13886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FRENCH LION</a:t>
            </a:r>
            <a:endParaRPr/>
          </a:p>
        </p:txBody>
      </p:sp>
      <p:sp>
        <p:nvSpPr>
          <p:cNvPr id="141" name="Shape 1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Lyon is the capitol of the Rhone-Alpes region and the Rhone departmant in eastern France.</a:t>
            </a:r>
            <a:endParaRPr/>
          </a:p>
          <a:p>
            <a:pPr indent="0" lvl="0" marL="0">
              <a:spcBef>
                <a:spcPts val="1600"/>
              </a:spcBef>
              <a:spcAft>
                <a:spcPts val="0"/>
              </a:spcAft>
              <a:buNone/>
            </a:pPr>
            <a:r>
              <a:rPr lang="en"/>
              <a:t>The city is located at the mouth of the Saone River in the Rhone River.</a:t>
            </a:r>
            <a:endParaRPr/>
          </a:p>
          <a:p>
            <a:pPr indent="0" lvl="0" marL="0">
              <a:spcBef>
                <a:spcPts val="1600"/>
              </a:spcBef>
              <a:spcAft>
                <a:spcPts val="0"/>
              </a:spcAft>
              <a:buNone/>
            </a:pPr>
            <a:r>
              <a:rPr lang="en"/>
              <a:t>Lyon is the third largest city in France after Paris and Marseilles.</a:t>
            </a:r>
            <a:endParaRPr/>
          </a:p>
          <a:p>
            <a:pPr indent="0" lvl="0" marL="0">
              <a:spcBef>
                <a:spcPts val="1600"/>
              </a:spcBef>
              <a:spcAft>
                <a:spcPts val="0"/>
              </a:spcAft>
              <a:buNone/>
            </a:pPr>
            <a:r>
              <a:rPr lang="en"/>
              <a:t>With about 1,3 million inhabitants in the wider urban area the Lion’s region is the second largest in the country after Paris.</a:t>
            </a:r>
            <a:endParaRPr/>
          </a:p>
          <a:p>
            <a:pPr indent="0" lvl="0" marL="0">
              <a:spcBef>
                <a:spcPts val="1600"/>
              </a:spcBef>
              <a:spcAft>
                <a:spcPts val="1600"/>
              </a:spcAft>
              <a:buNone/>
            </a:pPr>
            <a:r>
              <a:rPr lang="en"/>
              <a:t>The city is also known as the center of French gastronamy.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INTERESTING FACTS</a:t>
            </a:r>
            <a:endParaRPr/>
          </a:p>
        </p:txBody>
      </p:sp>
      <p:sp>
        <p:nvSpPr>
          <p:cNvPr id="147" name="Shape 1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LA PLACE BELLECOUR-The biggest square in the city, the fourth largest in France and the largest pedestrian square in Europe.</a:t>
            </a:r>
            <a:endParaRPr/>
          </a:p>
          <a:p>
            <a:pPr indent="0" lvl="0" marL="0">
              <a:spcBef>
                <a:spcPts val="1600"/>
              </a:spcBef>
              <a:spcAft>
                <a:spcPts val="0"/>
              </a:spcAft>
              <a:buNone/>
            </a:pPr>
            <a:r>
              <a:rPr lang="en"/>
              <a:t>The centar park dominated by a monument devoted to Louis XIV.</a:t>
            </a:r>
            <a:endParaRPr/>
          </a:p>
          <a:p>
            <a:pPr indent="0" lvl="0" marL="0">
              <a:spcBef>
                <a:spcPts val="1600"/>
              </a:spcBef>
              <a:spcAft>
                <a:spcPts val="0"/>
              </a:spcAft>
              <a:buNone/>
            </a:pPr>
            <a:r>
              <a:rPr lang="en"/>
              <a:t>This Franch king is part rayed on a horse and the monument is often a place of meeting of the inhabitants and visitors to the city.</a:t>
            </a:r>
            <a:endParaRPr/>
          </a:p>
          <a:p>
            <a:pPr indent="0" lvl="0" marL="0">
              <a:spcBef>
                <a:spcPts val="1600"/>
              </a:spcBef>
              <a:spcAft>
                <a:spcPts val="1600"/>
              </a:spcAft>
              <a:buNone/>
            </a:pPr>
            <a:r>
              <a:rPr lang="en"/>
              <a:t>On the square are also expire and a Little prince.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4830950" y="1018675"/>
            <a:ext cx="3310200" cy="1263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txBox="1"/>
          <p:nvPr>
            <p:ph idx="1" type="body"/>
          </p:nvPr>
        </p:nvSpPr>
        <p:spPr>
          <a:xfrm>
            <a:off x="294675" y="3214375"/>
            <a:ext cx="7138200" cy="1741500"/>
          </a:xfrm>
          <a:prstGeom prst="rect">
            <a:avLst/>
          </a:prstGeom>
        </p:spPr>
        <p:txBody>
          <a:bodyPr anchorCtr="0" anchor="t" bIns="91425" lIns="91425" spcFirstLastPara="1" rIns="91425" wrap="square" tIns="91425">
            <a:noAutofit/>
          </a:bodyPr>
          <a:lstStyle/>
          <a:p>
            <a:pPr indent="0" lvl="0" marL="0" algn="l">
              <a:spcBef>
                <a:spcPts val="0"/>
              </a:spcBef>
              <a:spcAft>
                <a:spcPts val="1600"/>
              </a:spcAft>
              <a:buNone/>
            </a:pPr>
            <a:r>
              <a:t/>
            </a:r>
            <a:endParaRPr/>
          </a:p>
        </p:txBody>
      </p:sp>
      <p:pic>
        <p:nvPicPr>
          <p:cNvPr id="154" name="Shape 154"/>
          <p:cNvPicPr preferRelativeResize="0"/>
          <p:nvPr/>
        </p:nvPicPr>
        <p:blipFill>
          <a:blip r:embed="rId3">
            <a:alphaModFix/>
          </a:blip>
          <a:stretch>
            <a:fillRect/>
          </a:stretch>
        </p:blipFill>
        <p:spPr>
          <a:xfrm>
            <a:off x="294675" y="186000"/>
            <a:ext cx="4250527" cy="2928948"/>
          </a:xfrm>
          <a:prstGeom prst="rect">
            <a:avLst/>
          </a:prstGeom>
          <a:noFill/>
          <a:ln>
            <a:noFill/>
          </a:ln>
        </p:spPr>
      </p:pic>
      <p:pic>
        <p:nvPicPr>
          <p:cNvPr id="155" name="Shape 155"/>
          <p:cNvPicPr preferRelativeResize="0"/>
          <p:nvPr/>
        </p:nvPicPr>
        <p:blipFill>
          <a:blip r:embed="rId4">
            <a:alphaModFix/>
          </a:blip>
          <a:stretch>
            <a:fillRect/>
          </a:stretch>
        </p:blipFill>
        <p:spPr>
          <a:xfrm>
            <a:off x="4746100" y="186000"/>
            <a:ext cx="3683502" cy="3777251"/>
          </a:xfrm>
          <a:prstGeom prst="rect">
            <a:avLst/>
          </a:prstGeom>
          <a:noFill/>
          <a:ln>
            <a:noFill/>
          </a:ln>
        </p:spPr>
      </p:pic>
      <p:pic>
        <p:nvPicPr>
          <p:cNvPr id="156" name="Shape 156"/>
          <p:cNvPicPr preferRelativeResize="0"/>
          <p:nvPr/>
        </p:nvPicPr>
        <p:blipFill>
          <a:blip r:embed="rId5">
            <a:alphaModFix/>
          </a:blip>
          <a:stretch>
            <a:fillRect/>
          </a:stretch>
        </p:blipFill>
        <p:spPr>
          <a:xfrm>
            <a:off x="3060491" y="3214374"/>
            <a:ext cx="1685620" cy="1741498"/>
          </a:xfrm>
          <a:prstGeom prst="rect">
            <a:avLst/>
          </a:prstGeom>
          <a:noFill/>
          <a:ln>
            <a:noFill/>
          </a:ln>
        </p:spPr>
      </p:pic>
      <p:pic>
        <p:nvPicPr>
          <p:cNvPr id="157" name="Shape 157"/>
          <p:cNvPicPr preferRelativeResize="0"/>
          <p:nvPr/>
        </p:nvPicPr>
        <p:blipFill>
          <a:blip r:embed="rId6">
            <a:alphaModFix/>
          </a:blip>
          <a:stretch>
            <a:fillRect/>
          </a:stretch>
        </p:blipFill>
        <p:spPr>
          <a:xfrm>
            <a:off x="294675" y="3334100"/>
            <a:ext cx="2634275" cy="1502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9" name="Shape 16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9" name="Shape 6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5A6BD"/>
        </a:solidFill>
      </p:bgPr>
    </p:bg>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a:ln cap="flat" cmpd="sng" w="9525">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lang="en"/>
              <a:t>Austria Vienna</a:t>
            </a:r>
            <a:endParaRPr/>
          </a:p>
        </p:txBody>
      </p:sp>
      <p:sp>
        <p:nvSpPr>
          <p:cNvPr id="75" name="Shape 75"/>
          <p:cNvSpPr txBox="1"/>
          <p:nvPr>
            <p:ph idx="1" type="body"/>
          </p:nvPr>
        </p:nvSpPr>
        <p:spPr>
          <a:xfrm>
            <a:off x="126550" y="1152475"/>
            <a:ext cx="8705700" cy="3918600"/>
          </a:xfrm>
          <a:prstGeom prst="rect">
            <a:avLst/>
          </a:prstGeom>
          <a:noFill/>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Vienna is an Austrian state. It is the capital of the Republic of Austria and by far the largest city in Austria with its population of more than 1.7 million. As you'd expect it's Austria's cultural, economic, and political centre. </a:t>
            </a:r>
            <a:endParaRPr/>
          </a:p>
          <a:p>
            <a:pPr indent="-342900" lvl="0" marL="457200" rtl="0">
              <a:spcBef>
                <a:spcPts val="0"/>
              </a:spcBef>
              <a:spcAft>
                <a:spcPts val="0"/>
              </a:spcAft>
              <a:buSzPts val="1800"/>
              <a:buChar char="●"/>
            </a:pPr>
            <a:r>
              <a:rPr lang="en"/>
              <a:t>The city lies on the Danube in the eastern part of Austria not far from the border with Slovakia, Hungary and the Czech Republic</a:t>
            </a:r>
            <a:endParaRPr/>
          </a:p>
          <a:p>
            <a:pPr indent="0" lvl="0" marL="0">
              <a:spcBef>
                <a:spcPts val="1600"/>
              </a:spcBef>
              <a:spcAft>
                <a:spcPts val="0"/>
              </a:spcAft>
              <a:buClr>
                <a:schemeClr val="dk1"/>
              </a:buClr>
              <a:buSzPts val="1100"/>
              <a:buFont typeface="Arial"/>
              <a:buNone/>
            </a:pPr>
            <a:r>
              <a:t/>
            </a:r>
            <a:endParaRPr/>
          </a:p>
          <a:p>
            <a:pPr indent="0" lvl="0" marL="0">
              <a:spcBef>
                <a:spcPts val="1600"/>
              </a:spcBef>
              <a:spcAft>
                <a:spcPts val="1600"/>
              </a:spcAft>
              <a:buNone/>
            </a:pPr>
            <a:r>
              <a:t/>
            </a:r>
            <a:endParaRPr/>
          </a:p>
        </p:txBody>
      </p:sp>
      <p:pic>
        <p:nvPicPr>
          <p:cNvPr id="76" name="Shape 76"/>
          <p:cNvPicPr preferRelativeResize="0"/>
          <p:nvPr/>
        </p:nvPicPr>
        <p:blipFill>
          <a:blip r:embed="rId4">
            <a:alphaModFix/>
          </a:blip>
          <a:stretch>
            <a:fillRect/>
          </a:stretch>
        </p:blipFill>
        <p:spPr>
          <a:xfrm>
            <a:off x="189838" y="2802250"/>
            <a:ext cx="8579124" cy="2205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5A6BD"/>
        </a:solidFill>
      </p:bgPr>
    </p:bg>
    <p:spTree>
      <p:nvGrpSpPr>
        <p:cNvPr id="80" name="Shape 80"/>
        <p:cNvGrpSpPr/>
        <p:nvPr/>
      </p:nvGrpSpPr>
      <p:grpSpPr>
        <a:xfrm>
          <a:off x="0" y="0"/>
          <a:ext cx="0" cy="0"/>
          <a:chOff x="0" y="0"/>
          <a:chExt cx="0" cy="0"/>
        </a:xfrm>
      </p:grpSpPr>
      <p:sp>
        <p:nvSpPr>
          <p:cNvPr id="81" name="Shape 81"/>
          <p:cNvSpPr txBox="1"/>
          <p:nvPr>
            <p:ph idx="1" type="body"/>
          </p:nvPr>
        </p:nvSpPr>
        <p:spPr>
          <a:xfrm>
            <a:off x="9600" y="655350"/>
            <a:ext cx="4372200" cy="3832800"/>
          </a:xfrm>
          <a:prstGeom prst="rect">
            <a:avLst/>
          </a:prstGeom>
          <a:noFill/>
          <a:ln cap="flat" cmpd="sng" w="9525">
            <a:solidFill>
              <a:srgbClr val="BF9000"/>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lang="en"/>
              <a:t>The 1,441 room Schönbrunn Palace, comparable in grandeur to Versailles, is one of the major tourist attractions in Vienna. The palace was built between 1696 and 1712 at the request of Emperor Leopold I and turned into the imperial summer palace by Maria Theresa. The Palace Park offers a lot of attractions, such as the Privy Garden, the oldest zoo in the world, a maze and labyrinth, and the Gloriette, a marble summerhouse, situated on top of a 60 meter (200 feet) high hill.</a:t>
            </a:r>
            <a:endParaRPr/>
          </a:p>
          <a:p>
            <a:pPr indent="0" lvl="0" marL="0" rtl="0">
              <a:spcBef>
                <a:spcPts val="1600"/>
              </a:spcBef>
              <a:spcAft>
                <a:spcPts val="1600"/>
              </a:spcAft>
              <a:buNone/>
            </a:pPr>
            <a:r>
              <a:t/>
            </a:r>
            <a:endParaRPr/>
          </a:p>
        </p:txBody>
      </p:sp>
      <p:sp>
        <p:nvSpPr>
          <p:cNvPr id="82" name="Shape 82"/>
          <p:cNvSpPr txBox="1"/>
          <p:nvPr>
            <p:ph type="title"/>
          </p:nvPr>
        </p:nvSpPr>
        <p:spPr>
          <a:xfrm>
            <a:off x="78900" y="89025"/>
            <a:ext cx="4233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Schonbrunn Palace</a:t>
            </a:r>
            <a:endParaRPr/>
          </a:p>
        </p:txBody>
      </p:sp>
      <p:sp>
        <p:nvSpPr>
          <p:cNvPr id="83" name="Shape 83"/>
          <p:cNvSpPr txBox="1"/>
          <p:nvPr>
            <p:ph idx="2" type="body"/>
          </p:nvPr>
        </p:nvSpPr>
        <p:spPr>
          <a:xfrm>
            <a:off x="4431325" y="89025"/>
            <a:ext cx="4491000" cy="48963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84" name="Shape 84"/>
          <p:cNvPicPr preferRelativeResize="0"/>
          <p:nvPr/>
        </p:nvPicPr>
        <p:blipFill>
          <a:blip r:embed="rId3">
            <a:alphaModFix/>
          </a:blip>
          <a:stretch>
            <a:fillRect/>
          </a:stretch>
        </p:blipFill>
        <p:spPr>
          <a:xfrm>
            <a:off x="4406650" y="184725"/>
            <a:ext cx="4372200" cy="4303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5A6BD"/>
        </a:solidFill>
      </p:bgPr>
    </p:bg>
    <p:spTree>
      <p:nvGrpSpPr>
        <p:cNvPr id="88" name="Shape 88"/>
        <p:cNvGrpSpPr/>
        <p:nvPr/>
      </p:nvGrpSpPr>
      <p:grpSpPr>
        <a:xfrm>
          <a:off x="0" y="0"/>
          <a:ext cx="0" cy="0"/>
          <a:chOff x="0" y="0"/>
          <a:chExt cx="0" cy="0"/>
        </a:xfrm>
      </p:grpSpPr>
      <p:sp>
        <p:nvSpPr>
          <p:cNvPr id="89" name="Shape 89"/>
          <p:cNvSpPr txBox="1"/>
          <p:nvPr>
            <p:ph type="title"/>
          </p:nvPr>
        </p:nvSpPr>
        <p:spPr>
          <a:xfrm>
            <a:off x="39575" y="69250"/>
            <a:ext cx="4629300" cy="692400"/>
          </a:xfrm>
          <a:prstGeom prst="rect">
            <a:avLst/>
          </a:prstGeom>
          <a:noFill/>
          <a:ln cap="flat" cmpd="sng" w="952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lang="en"/>
              <a:t>St S</a:t>
            </a:r>
            <a:r>
              <a:rPr lang="en"/>
              <a:t>tephen’s Cathedral</a:t>
            </a:r>
            <a:endParaRPr/>
          </a:p>
        </p:txBody>
      </p:sp>
      <p:sp>
        <p:nvSpPr>
          <p:cNvPr id="90" name="Shape 90"/>
          <p:cNvSpPr txBox="1"/>
          <p:nvPr>
            <p:ph idx="1" type="body"/>
          </p:nvPr>
        </p:nvSpPr>
        <p:spPr>
          <a:xfrm>
            <a:off x="311700" y="1152475"/>
            <a:ext cx="3999900" cy="3416400"/>
          </a:xfrm>
          <a:prstGeom prst="rect">
            <a:avLst/>
          </a:prstGeom>
          <a:solidFill>
            <a:srgbClr val="D5A6BD"/>
          </a:solidFill>
        </p:spPr>
        <p:txBody>
          <a:bodyPr anchorCtr="0" anchor="t" bIns="91425" lIns="91425" spcFirstLastPara="1" rIns="91425" wrap="square" tIns="91425">
            <a:noAutofit/>
          </a:bodyPr>
          <a:lstStyle/>
          <a:p>
            <a:pPr indent="0" lvl="0" marL="0">
              <a:spcBef>
                <a:spcPts val="0"/>
              </a:spcBef>
              <a:spcAft>
                <a:spcPts val="1600"/>
              </a:spcAft>
              <a:buNone/>
            </a:pPr>
            <a:r>
              <a:rPr lang="en"/>
              <a:t>St. Stephen’s Cathedral, also known as Stephansdom, had humble beginnings as a parish church in the 12th century. Today, it is the home church for the Catholic archbishop in Vienna. The church was destroyed in World War II but was rebuilt in seven years, with worship services still held daily. The cathedral, one of the city’s most important landmarks, reaches high into the Viennese skyline. Its impressive roof is covered by 230,000 glazed tiles. The cathedral has more than 18 altars, all built at different times, and contains precious works of art as well.</a:t>
            </a:r>
            <a:endParaRPr/>
          </a:p>
        </p:txBody>
      </p:sp>
      <p:sp>
        <p:nvSpPr>
          <p:cNvPr id="91" name="Shape 91"/>
          <p:cNvSpPr txBox="1"/>
          <p:nvPr>
            <p:ph idx="2" type="body"/>
          </p:nvPr>
        </p:nvSpPr>
        <p:spPr>
          <a:xfrm>
            <a:off x="4718175" y="69250"/>
            <a:ext cx="4352100" cy="488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92" name="Shape 92"/>
          <p:cNvPicPr preferRelativeResize="0"/>
          <p:nvPr/>
        </p:nvPicPr>
        <p:blipFill>
          <a:blip r:embed="rId3">
            <a:alphaModFix/>
          </a:blip>
          <a:stretch>
            <a:fillRect/>
          </a:stretch>
        </p:blipFill>
        <p:spPr>
          <a:xfrm>
            <a:off x="4842250" y="506200"/>
            <a:ext cx="4103951" cy="36519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8" name="Shape 9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2882600" y="422425"/>
            <a:ext cx="3029700" cy="572700"/>
          </a:xfrm>
          <a:prstGeom prst="rect">
            <a:avLst/>
          </a:prstGeom>
          <a:solidFill>
            <a:srgbClr val="FFFFFF">
              <a:alpha val="25099"/>
            </a:srgbClr>
          </a:solidFill>
        </p:spPr>
        <p:txBody>
          <a:bodyPr anchorCtr="0" anchor="t" bIns="91425" lIns="91425" spcFirstLastPara="1" rIns="91425" wrap="square" tIns="91425">
            <a:noAutofit/>
          </a:bodyPr>
          <a:lstStyle/>
          <a:p>
            <a:pPr indent="0" lvl="0" marL="0">
              <a:spcBef>
                <a:spcPts val="0"/>
              </a:spcBef>
              <a:spcAft>
                <a:spcPts val="0"/>
              </a:spcAft>
              <a:buNone/>
            </a:pPr>
            <a:r>
              <a:rPr b="1" lang="en" sz="3000">
                <a:solidFill>
                  <a:srgbClr val="000039"/>
                </a:solidFill>
                <a:latin typeface="Caveat"/>
                <a:ea typeface="Caveat"/>
                <a:cs typeface="Caveat"/>
                <a:sym typeface="Caveat"/>
              </a:rPr>
              <a:t>ITALY / VENICE</a:t>
            </a:r>
            <a:endParaRPr b="1" sz="3000">
              <a:solidFill>
                <a:srgbClr val="000039"/>
              </a:solidFill>
              <a:latin typeface="Caveat"/>
              <a:ea typeface="Caveat"/>
              <a:cs typeface="Caveat"/>
              <a:sym typeface="Caveat"/>
            </a:endParaRPr>
          </a:p>
        </p:txBody>
      </p:sp>
      <p:sp>
        <p:nvSpPr>
          <p:cNvPr id="116" name="Shape 116"/>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1600"/>
              </a:spcAft>
              <a:buNone/>
            </a:pPr>
            <a:r>
              <a:rPr lang="en" sz="3600">
                <a:solidFill>
                  <a:srgbClr val="1C4587"/>
                </a:solidFill>
                <a:latin typeface="Lobster"/>
                <a:ea typeface="Lobster"/>
                <a:cs typeface="Lobster"/>
                <a:sym typeface="Lobster"/>
              </a:rPr>
              <a:t>Venice </a:t>
            </a:r>
            <a:r>
              <a:rPr lang="en">
                <a:solidFill>
                  <a:schemeClr val="dk1"/>
                </a:solidFill>
              </a:rPr>
              <a:t>is a city, a dock and a famous tourist destination in northeastern Italy, on the Adriatic Sea.</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