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4" name="Milena Tasić"/>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8-04-25T19:52:26.350">
    <p:pos x="6000" y="0"/>
    <p:text>spelling, ukrasi, language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8-04-25T19:53:18.443">
    <p:pos x="6000" y="0"/>
    <p:text>spelling, ukrasi, language</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3" dt="2018-04-01T15:06:18.529">
    <p:pos x="6000" y="0"/>
    <p:text>Рок је 30.4. :)</p:text>
  </p:cm>
  <p:cm authorId="0" idx="4" dt="2018-04-25T19:54:10.749">
    <p:pos x="6000" y="100"/>
    <p:text>spelling, ukrasi, language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                                  Dee Devlin</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                   CHILDHOOD</a:t>
            </a:r>
            <a:endParaRPr/>
          </a:p>
          <a:p>
            <a:pPr indent="0" lvl="0" marL="0">
              <a:spcBef>
                <a:spcPts val="1600"/>
              </a:spcBef>
              <a:spcAft>
                <a:spcPts val="0"/>
              </a:spcAft>
              <a:buNone/>
            </a:pPr>
            <a:r>
              <a:rPr lang="en"/>
              <a:t>Dee Devlin was born on 9 August 1987 in Walkinston, Republic of Ireland.</a:t>
            </a:r>
            <a:endParaRPr/>
          </a:p>
          <a:p>
            <a:pPr indent="0" lvl="0" marL="0">
              <a:spcBef>
                <a:spcPts val="1600"/>
              </a:spcBef>
              <a:spcAft>
                <a:spcPts val="0"/>
              </a:spcAft>
              <a:buNone/>
            </a:pPr>
            <a:r>
              <a:rPr lang="en"/>
              <a:t>She was growing up with 2 sisters,  Sarah and Cathy, she was girly girl and described as a nice gril of a familly.</a:t>
            </a:r>
            <a:endParaRPr/>
          </a:p>
          <a:p>
            <a:pPr indent="0" lvl="0" marL="0">
              <a:spcBef>
                <a:spcPts val="1600"/>
              </a:spcBef>
              <a:spcAft>
                <a:spcPts val="0"/>
              </a:spcAft>
              <a:buNone/>
            </a:pPr>
            <a:r>
              <a:rPr lang="en"/>
              <a:t>She has admitted she is not terribly in her schooling, and much on mothers upset, she dropped out of high school when she was 15.</a:t>
            </a:r>
            <a:endParaRPr/>
          </a:p>
          <a:p>
            <a:pPr indent="0" lvl="0" marL="0">
              <a:spcBef>
                <a:spcPts val="1600"/>
              </a:spcBef>
              <a:spcAft>
                <a:spcPts val="0"/>
              </a:spcAft>
              <a:buNone/>
            </a:pPr>
            <a:r>
              <a:rPr lang="en"/>
              <a:t>When she met McGregor, who was upcoming UFC fighter at that time,she worked odd jobs like cleaner and bakery to support two of them so he could focus on his training.</a:t>
            </a:r>
            <a:endParaRPr/>
          </a:p>
          <a:p>
            <a:pPr indent="0" lvl="0" marL="0">
              <a:spcBef>
                <a:spcPts val="1600"/>
              </a:spcBef>
              <a:spcAft>
                <a:spcPts val="1600"/>
              </a:spcAft>
              <a:buNone/>
            </a:pPr>
            <a:r>
              <a:rPr lang="en"/>
              <a:t>They started dating in 2008.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Although he was loud she fell in love with his sense of humor. Conor said he was drawn to her as he felt she is a good girl.</a:t>
            </a:r>
            <a:endParaRPr/>
          </a:p>
          <a:p>
            <a:pPr indent="0" lvl="0" marL="0">
              <a:spcBef>
                <a:spcPts val="1600"/>
              </a:spcBef>
              <a:spcAft>
                <a:spcPts val="0"/>
              </a:spcAft>
              <a:buNone/>
            </a:pPr>
            <a:r>
              <a:rPr lang="en"/>
              <a:t>When Conor won his first international match, he told her to quit her job and it is his turn to look after her. She lasted 3 months, before of a guilt of spending his money, then she started lookin for new job. Conor hired  into his menagment team so when he travels she is can come with him. She manages his finances and his training schedules.</a:t>
            </a:r>
            <a:endParaRPr/>
          </a:p>
          <a:p>
            <a:pPr indent="0" lvl="0" marL="0">
              <a:spcBef>
                <a:spcPts val="1600"/>
              </a:spcBef>
              <a:spcAft>
                <a:spcPts val="0"/>
              </a:spcAft>
              <a:buNone/>
            </a:pPr>
            <a:r>
              <a:rPr lang="en"/>
              <a:t>On May 2017 was born their first child, Conor Jack McGregor Jr. </a:t>
            </a:r>
            <a:endParaRPr/>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Amongst the Irish public, Dee has been labelled as a style  icon.</a:t>
            </a:r>
            <a:endParaRPr/>
          </a:p>
          <a:p>
            <a:pPr indent="0" lvl="0" marL="0">
              <a:spcBef>
                <a:spcPts val="1600"/>
              </a:spcBef>
              <a:spcAft>
                <a:spcPts val="0"/>
              </a:spcAft>
              <a:buNone/>
            </a:pPr>
            <a:r>
              <a:rPr lang="en"/>
              <a:t>She has been labelled confident and good looking with her style choices, particularly with her red carpet appearances alongst her parter Conor.</a:t>
            </a:r>
            <a:endParaRPr/>
          </a:p>
          <a:p>
            <a:pPr indent="0" lvl="0" marL="0">
              <a:spcBef>
                <a:spcPts val="1600"/>
              </a:spcBef>
              <a:spcAft>
                <a:spcPts val="0"/>
              </a:spcAft>
              <a:buNone/>
            </a:pPr>
            <a:r>
              <a:rPr lang="en"/>
              <a:t>In 2016, she won the most Stylish Newcomer at a Dablin VIP Peter Mark Style Awards,something which she said took her by suprise.</a:t>
            </a:r>
            <a:endParaRPr/>
          </a:p>
          <a:p>
            <a:pPr indent="0" lvl="0" marL="0">
              <a:spcBef>
                <a:spcPts val="1600"/>
              </a:spcBef>
              <a:spcAft>
                <a:spcPts val="0"/>
              </a:spcAft>
              <a:buNone/>
            </a:pPr>
            <a:r>
              <a:t/>
            </a:r>
            <a:endParaRPr/>
          </a:p>
          <a:p>
            <a:pPr indent="0" lvl="0" marL="0">
              <a:spcBef>
                <a:spcPts val="1600"/>
              </a:spcBef>
              <a:spcAft>
                <a:spcPts val="1600"/>
              </a:spcAft>
              <a:buNone/>
            </a:pPr>
            <a:r>
              <a:rPr lang="en"/>
              <a:t>                                                                           Thanks for your attention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3" name="Shape 10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